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88" r:id="rId3"/>
    <p:sldId id="286" r:id="rId4"/>
    <p:sldId id="260" r:id="rId5"/>
    <p:sldId id="259" r:id="rId6"/>
    <p:sldId id="262" r:id="rId7"/>
    <p:sldId id="264" r:id="rId8"/>
    <p:sldId id="266" r:id="rId9"/>
    <p:sldId id="283" r:id="rId10"/>
    <p:sldId id="268" r:id="rId11"/>
    <p:sldId id="270" r:id="rId12"/>
    <p:sldId id="271" r:id="rId13"/>
    <p:sldId id="272" r:id="rId14"/>
    <p:sldId id="258" r:id="rId15"/>
    <p:sldId id="265" r:id="rId16"/>
    <p:sldId id="285" r:id="rId17"/>
    <p:sldId id="269" r:id="rId18"/>
    <p:sldId id="287" r:id="rId19"/>
    <p:sldId id="273" r:id="rId20"/>
    <p:sldId id="276" r:id="rId21"/>
    <p:sldId id="26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89651" autoAdjust="0"/>
  </p:normalViewPr>
  <p:slideViewPr>
    <p:cSldViewPr snapToGrid="0">
      <p:cViewPr varScale="1">
        <p:scale>
          <a:sx n="103" d="100"/>
          <a:sy n="103" d="100"/>
        </p:scale>
        <p:origin x="12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DTCAPRDHNS01\USERS$\UK2023\Projets\GEM\NS2\Dauphine_Jun19\EU_supply_gap_v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K2023\AppData\Local\Microsoft\Windows\Temporary%20Internet%20Files\Content.Outlook\NJPI4SYD\Long-term%20prices_based%20on%20NS2%20study_301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TCAPRDHNS01\USERS$\UK2023\Projets\GEM\NS2\OTAN_DEC18\Russian_Gas_Exports_vs_Ukraine_Transit_NOV1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TCAPRDHNS01\USERS$\UK2023\Projets\GEM\NS2\OTAN_DEC18\Data_Gas_Consumption_v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cap="small" baseline="0"/>
            </a:pPr>
            <a:r>
              <a:rPr lang="en-US" sz="2000" cap="small" baseline="0"/>
              <a:t>European* Gas balance - Supply Gap </a:t>
            </a:r>
          </a:p>
        </c:rich>
      </c:tx>
      <c:layout>
        <c:manualLayout>
          <c:xMode val="edge"/>
          <c:yMode val="edge"/>
          <c:x val="0.25934860833591167"/>
          <c:y val="2.016382712614259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3379254721217113E-2"/>
          <c:y val="0.11460166565688622"/>
          <c:w val="0.92983101803244661"/>
          <c:h val="0.67699017569123621"/>
        </c:manualLayout>
      </c:layout>
      <c:areaChart>
        <c:grouping val="stacked"/>
        <c:varyColors val="0"/>
        <c:ser>
          <c:idx val="0"/>
          <c:order val="0"/>
          <c:tx>
            <c:strRef>
              <c:f>Supply_Gap!$A$14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cat>
            <c:numRef>
              <c:f>Supply_Gap!$B$13:$R$13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Supply_Gap!$B$14:$R$14</c:f>
              <c:numCache>
                <c:formatCode>General</c:formatCode>
                <c:ptCount val="17"/>
                <c:pt idx="0">
                  <c:v>41</c:v>
                </c:pt>
                <c:pt idx="1">
                  <c:v>45</c:v>
                </c:pt>
                <c:pt idx="2">
                  <c:v>41</c:v>
                </c:pt>
                <c:pt idx="3">
                  <c:v>40</c:v>
                </c:pt>
                <c:pt idx="4">
                  <c:v>38</c:v>
                </c:pt>
                <c:pt idx="5">
                  <c:v>38</c:v>
                </c:pt>
                <c:pt idx="6">
                  <c:v>33</c:v>
                </c:pt>
                <c:pt idx="7">
                  <c:v>32</c:v>
                </c:pt>
                <c:pt idx="8">
                  <c:v>30</c:v>
                </c:pt>
                <c:pt idx="9">
                  <c:v>26</c:v>
                </c:pt>
                <c:pt idx="10">
                  <c:v>22</c:v>
                </c:pt>
                <c:pt idx="11">
                  <c:v>19</c:v>
                </c:pt>
                <c:pt idx="12">
                  <c:v>17</c:v>
                </c:pt>
                <c:pt idx="13">
                  <c:v>15</c:v>
                </c:pt>
                <c:pt idx="14">
                  <c:v>13</c:v>
                </c:pt>
                <c:pt idx="15">
                  <c:v>11</c:v>
                </c:pt>
                <c:pt idx="1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4-4486-BA50-CD443E2E6F9D}"/>
            </c:ext>
          </c:extLst>
        </c:ser>
        <c:ser>
          <c:idx val="3"/>
          <c:order val="1"/>
          <c:tx>
            <c:strRef>
              <c:f>Supply_Gap!$A$17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cat>
            <c:numRef>
              <c:f>Supply_Gap!$B$13:$R$13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Supply_Gap!$B$17:$R$17</c:f>
              <c:numCache>
                <c:formatCode>General</c:formatCode>
                <c:ptCount val="17"/>
                <c:pt idx="0">
                  <c:v>101</c:v>
                </c:pt>
                <c:pt idx="1">
                  <c:v>108</c:v>
                </c:pt>
                <c:pt idx="2">
                  <c:v>107</c:v>
                </c:pt>
                <c:pt idx="3">
                  <c:v>112</c:v>
                </c:pt>
                <c:pt idx="4">
                  <c:v>113</c:v>
                </c:pt>
                <c:pt idx="5">
                  <c:v>115</c:v>
                </c:pt>
                <c:pt idx="6">
                  <c:v>106</c:v>
                </c:pt>
                <c:pt idx="7">
                  <c:v>105</c:v>
                </c:pt>
                <c:pt idx="8">
                  <c:v>102</c:v>
                </c:pt>
                <c:pt idx="9">
                  <c:v>98</c:v>
                </c:pt>
                <c:pt idx="10">
                  <c:v>97</c:v>
                </c:pt>
                <c:pt idx="11">
                  <c:v>94</c:v>
                </c:pt>
                <c:pt idx="12">
                  <c:v>92</c:v>
                </c:pt>
                <c:pt idx="13">
                  <c:v>85</c:v>
                </c:pt>
                <c:pt idx="14">
                  <c:v>82</c:v>
                </c:pt>
                <c:pt idx="15">
                  <c:v>79</c:v>
                </c:pt>
                <c:pt idx="1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4-4486-BA50-CD443E2E6F9D}"/>
            </c:ext>
          </c:extLst>
        </c:ser>
        <c:ser>
          <c:idx val="1"/>
          <c:order val="2"/>
          <c:tx>
            <c:strRef>
              <c:f>Supply_Gap!$A$15</c:f>
              <c:strCache>
                <c:ptCount val="1"/>
                <c:pt idx="0">
                  <c:v>NL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cat>
            <c:numRef>
              <c:f>Supply_Gap!$B$13:$R$13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Supply_Gap!$B$15:$R$15</c:f>
              <c:numCache>
                <c:formatCode>General</c:formatCode>
                <c:ptCount val="17"/>
                <c:pt idx="0">
                  <c:v>63</c:v>
                </c:pt>
                <c:pt idx="1">
                  <c:v>49</c:v>
                </c:pt>
                <c:pt idx="2">
                  <c:v>44</c:v>
                </c:pt>
                <c:pt idx="3">
                  <c:v>41</c:v>
                </c:pt>
                <c:pt idx="4">
                  <c:v>36</c:v>
                </c:pt>
                <c:pt idx="5">
                  <c:v>33</c:v>
                </c:pt>
                <c:pt idx="6">
                  <c:v>28</c:v>
                </c:pt>
                <c:pt idx="7">
                  <c:v>25</c:v>
                </c:pt>
                <c:pt idx="8">
                  <c:v>20</c:v>
                </c:pt>
                <c:pt idx="9">
                  <c:v>18</c:v>
                </c:pt>
                <c:pt idx="10">
                  <c:v>16</c:v>
                </c:pt>
                <c:pt idx="11">
                  <c:v>14</c:v>
                </c:pt>
                <c:pt idx="12">
                  <c:v>12</c:v>
                </c:pt>
                <c:pt idx="13">
                  <c:v>10</c:v>
                </c:pt>
                <c:pt idx="14">
                  <c:v>8</c:v>
                </c:pt>
                <c:pt idx="15">
                  <c:v>5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4-4486-BA50-CD443E2E6F9D}"/>
            </c:ext>
          </c:extLst>
        </c:ser>
        <c:ser>
          <c:idx val="2"/>
          <c:order val="3"/>
          <c:tx>
            <c:strRef>
              <c:f>Supply_Gap!$A$16</c:f>
              <c:strCache>
                <c:ptCount val="1"/>
                <c:pt idx="0">
                  <c:v>Other prod.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numRef>
              <c:f>Supply_Gap!$B$13:$R$13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Supply_Gap!$B$16:$R$16</c:f>
              <c:numCache>
                <c:formatCode>General</c:formatCode>
                <c:ptCount val="17"/>
                <c:pt idx="0">
                  <c:v>41</c:v>
                </c:pt>
                <c:pt idx="1">
                  <c:v>40</c:v>
                </c:pt>
                <c:pt idx="2">
                  <c:v>36</c:v>
                </c:pt>
                <c:pt idx="3">
                  <c:v>39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39</c:v>
                </c:pt>
                <c:pt idx="8">
                  <c:v>35</c:v>
                </c:pt>
                <c:pt idx="9">
                  <c:v>34</c:v>
                </c:pt>
                <c:pt idx="10">
                  <c:v>32</c:v>
                </c:pt>
                <c:pt idx="11">
                  <c:v>28</c:v>
                </c:pt>
                <c:pt idx="12">
                  <c:v>27</c:v>
                </c:pt>
                <c:pt idx="13">
                  <c:v>26</c:v>
                </c:pt>
                <c:pt idx="14">
                  <c:v>26</c:v>
                </c:pt>
                <c:pt idx="15">
                  <c:v>26</c:v>
                </c:pt>
                <c:pt idx="1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14-4486-BA50-CD443E2E6F9D}"/>
            </c:ext>
          </c:extLst>
        </c:ser>
        <c:ser>
          <c:idx val="5"/>
          <c:order val="4"/>
          <c:tx>
            <c:strRef>
              <c:f>Supply_Gap!$A$18</c:f>
              <c:strCache>
                <c:ptCount val="1"/>
                <c:pt idx="0">
                  <c:v>LNG imports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  <a:effectLst/>
          </c:spPr>
          <c:val>
            <c:numRef>
              <c:f>Supply_Gap!$B$18:$R$18</c:f>
              <c:numCache>
                <c:formatCode>General</c:formatCode>
                <c:ptCount val="17"/>
                <c:pt idx="0">
                  <c:v>52</c:v>
                </c:pt>
                <c:pt idx="1">
                  <c:v>50</c:v>
                </c:pt>
                <c:pt idx="2">
                  <c:v>50</c:v>
                </c:pt>
                <c:pt idx="3">
                  <c:v>55</c:v>
                </c:pt>
                <c:pt idx="4">
                  <c:v>48</c:v>
                </c:pt>
                <c:pt idx="5">
                  <c:v>75</c:v>
                </c:pt>
                <c:pt idx="6">
                  <c:v>95</c:v>
                </c:pt>
                <c:pt idx="7">
                  <c:v>57</c:v>
                </c:pt>
                <c:pt idx="8">
                  <c:v>69</c:v>
                </c:pt>
                <c:pt idx="9">
                  <c:v>85</c:v>
                </c:pt>
                <c:pt idx="10">
                  <c:v>89</c:v>
                </c:pt>
                <c:pt idx="11">
                  <c:v>96</c:v>
                </c:pt>
                <c:pt idx="12">
                  <c:v>99</c:v>
                </c:pt>
                <c:pt idx="13">
                  <c:v>102</c:v>
                </c:pt>
                <c:pt idx="14">
                  <c:v>109</c:v>
                </c:pt>
                <c:pt idx="15">
                  <c:v>117</c:v>
                </c:pt>
                <c:pt idx="16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14-4486-BA50-CD443E2E6F9D}"/>
            </c:ext>
          </c:extLst>
        </c:ser>
        <c:ser>
          <c:idx val="4"/>
          <c:order val="5"/>
          <c:tx>
            <c:strRef>
              <c:f>Supply_Gap!$A$19</c:f>
              <c:strCache>
                <c:ptCount val="1"/>
                <c:pt idx="0">
                  <c:v>Pipe imports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  <a:effectLst/>
          </c:spPr>
          <c:cat>
            <c:numRef>
              <c:f>Supply_Gap!$B$13:$R$13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Supply_Gap!$B$19:$R$19</c:f>
              <c:numCache>
                <c:formatCode>General</c:formatCode>
                <c:ptCount val="17"/>
                <c:pt idx="0">
                  <c:v>188</c:v>
                </c:pt>
                <c:pt idx="1">
                  <c:v>203</c:v>
                </c:pt>
                <c:pt idx="2">
                  <c:v>226</c:v>
                </c:pt>
                <c:pt idx="3">
                  <c:v>243</c:v>
                </c:pt>
                <c:pt idx="4">
                  <c:v>248</c:v>
                </c:pt>
                <c:pt idx="5">
                  <c:v>258</c:v>
                </c:pt>
                <c:pt idx="6">
                  <c:v>235</c:v>
                </c:pt>
                <c:pt idx="7">
                  <c:v>289</c:v>
                </c:pt>
                <c:pt idx="8">
                  <c:v>295</c:v>
                </c:pt>
                <c:pt idx="9">
                  <c:v>301</c:v>
                </c:pt>
                <c:pt idx="10">
                  <c:v>311</c:v>
                </c:pt>
                <c:pt idx="11">
                  <c:v>316</c:v>
                </c:pt>
                <c:pt idx="12">
                  <c:v>316</c:v>
                </c:pt>
                <c:pt idx="13">
                  <c:v>314</c:v>
                </c:pt>
                <c:pt idx="14">
                  <c:v>311</c:v>
                </c:pt>
                <c:pt idx="15">
                  <c:v>308</c:v>
                </c:pt>
                <c:pt idx="16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14-4486-BA50-CD443E2E6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6706304"/>
        <c:axId val="626707840"/>
      </c:areaChart>
      <c:catAx>
        <c:axId val="62670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fr-FR"/>
          </a:p>
        </c:txPr>
        <c:crossAx val="626707840"/>
        <c:crosses val="autoZero"/>
        <c:auto val="1"/>
        <c:lblAlgn val="ctr"/>
        <c:lblOffset val="100"/>
        <c:noMultiLvlLbl val="0"/>
      </c:catAx>
      <c:valAx>
        <c:axId val="62670784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50"/>
                </a:pPr>
                <a:r>
                  <a:rPr lang="en-US" sz="1050"/>
                  <a:t>Bcm</a:t>
                </a:r>
              </a:p>
            </c:rich>
          </c:tx>
          <c:layout>
            <c:manualLayout>
              <c:xMode val="edge"/>
              <c:yMode val="edge"/>
              <c:x val="2.4848102942985763E-2"/>
              <c:y val="4.78191146629737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crossAx val="626706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4360322591356698E-2"/>
          <c:y val="0.85728098729718583"/>
          <c:w val="0.91567650430727654"/>
          <c:h val="6.6786326543654101E-2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NWE gas price forecasts according</a:t>
            </a:r>
            <a:r>
              <a:rPr lang="en-US" sz="1400" b="1" baseline="0"/>
              <a:t> to NS2 and Transit scenarii</a:t>
            </a:r>
            <a:r>
              <a:rPr lang="en-US" sz="1400" b="1"/>
              <a:t> </a:t>
            </a:r>
          </a:p>
        </c:rich>
      </c:tx>
      <c:layout>
        <c:manualLayout>
          <c:xMode val="edge"/>
          <c:yMode val="edge"/>
          <c:x val="0.15990992848846178"/>
          <c:y val="5.0881177085568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7349953027089326E-2"/>
          <c:y val="0.18037961265598051"/>
          <c:w val="0.92460986657110666"/>
          <c:h val="0.60064868575841335"/>
        </c:manualLayout>
      </c:layout>
      <c:lineChart>
        <c:grouping val="standard"/>
        <c:varyColors val="0"/>
        <c:ser>
          <c:idx val="0"/>
          <c:order val="0"/>
          <c:tx>
            <c:strRef>
              <c:f>'[Long-term prices_based on NS2 study_301118.xlsx]Prices'!$C$8</c:f>
              <c:strCache>
                <c:ptCount val="1"/>
                <c:pt idx="0">
                  <c:v>No NS2 &amp; no transit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21-4AD6-83CE-995F83C22D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1-4AD6-83CE-995F83C22D6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21-4AD6-83CE-995F83C22D65}"/>
                </c:ext>
              </c:extLst>
            </c:dLbl>
            <c:dLbl>
              <c:idx val="3"/>
              <c:layout>
                <c:manualLayout>
                  <c:x val="-1.6400164001640016E-2"/>
                  <c:y val="-5.1557459277275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21-4AD6-83CE-995F83C22D6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21-4AD6-83CE-995F83C22D6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21-4AD6-83CE-995F83C22D6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21-4AD6-83CE-995F83C22D6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21-4AD6-83CE-995F83C22D65}"/>
                </c:ext>
              </c:extLst>
            </c:dLbl>
            <c:dLbl>
              <c:idx val="8"/>
              <c:layout>
                <c:manualLayout>
                  <c:x val="-3.6080360803608033E-2"/>
                  <c:y val="-5.15574592772753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21-4AD6-83CE-995F83C22D6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21-4AD6-83CE-995F83C22D6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21-4AD6-83CE-995F83C22D6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21-4AD6-83CE-995F83C22D6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21-4AD6-83CE-995F83C22D65}"/>
                </c:ext>
              </c:extLst>
            </c:dLbl>
            <c:dLbl>
              <c:idx val="13"/>
              <c:layout>
                <c:manualLayout>
                  <c:x val="-3.1160311603116032E-2"/>
                  <c:y val="-3.4371639518183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21-4AD6-83CE-995F83C22D6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21-4AD6-83CE-995F83C22D6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21-4AD6-83CE-995F83C22D6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321-4AD6-83CE-995F83C22D6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321-4AD6-83CE-995F83C22D65}"/>
                </c:ext>
              </c:extLst>
            </c:dLbl>
            <c:dLbl>
              <c:idx val="18"/>
              <c:layout>
                <c:manualLayout>
                  <c:x val="-1.968019680196802E-2"/>
                  <c:y val="-3.723594281136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321-4AD6-83CE-995F83C22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'[Long-term prices_based on NS2 study_301118.xlsx]Prices'!$B$9:$B$27</c:f>
              <c:numCache>
                <c:formatCode>General</c:formatCode>
                <c:ptCount val="1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</c:numCache>
            </c:numRef>
          </c:cat>
          <c:val>
            <c:numRef>
              <c:f>'[Long-term prices_based on NS2 study_301118.xlsx]Prices'!$C$9:$C$27</c:f>
              <c:numCache>
                <c:formatCode>General</c:formatCode>
                <c:ptCount val="19"/>
                <c:pt idx="0">
                  <c:v>5.73</c:v>
                </c:pt>
                <c:pt idx="1">
                  <c:v>7.7</c:v>
                </c:pt>
                <c:pt idx="2" formatCode="0.00">
                  <c:v>5.3302266171576704</c:v>
                </c:pt>
                <c:pt idx="3" formatCode="0.00">
                  <c:v>9.6766769597957456</c:v>
                </c:pt>
                <c:pt idx="4" formatCode="0.00">
                  <c:v>9.6513462972825721</c:v>
                </c:pt>
                <c:pt idx="5" formatCode="0.00">
                  <c:v>9.4178661610467636</c:v>
                </c:pt>
                <c:pt idx="6" formatCode="0.00">
                  <c:v>9.7696324868806403</c:v>
                </c:pt>
                <c:pt idx="7" formatCode="0.00">
                  <c:v>10.061989190476744</c:v>
                </c:pt>
                <c:pt idx="8" formatCode="0.00">
                  <c:v>10.657919623678183</c:v>
                </c:pt>
                <c:pt idx="9" formatCode="0.00">
                  <c:v>11.607906808928874</c:v>
                </c:pt>
                <c:pt idx="10" formatCode="0.00">
                  <c:v>11.830446394753759</c:v>
                </c:pt>
                <c:pt idx="11" formatCode="0.00">
                  <c:v>12.119474936608404</c:v>
                </c:pt>
                <c:pt idx="12" formatCode="0.00">
                  <c:v>12.890465412361666</c:v>
                </c:pt>
                <c:pt idx="13" formatCode="0.00">
                  <c:v>13.232845248948935</c:v>
                </c:pt>
                <c:pt idx="14" formatCode="0.00">
                  <c:v>13.601171108523181</c:v>
                </c:pt>
                <c:pt idx="15" formatCode="0.00">
                  <c:v>13.849749829320082</c:v>
                </c:pt>
                <c:pt idx="16" formatCode="0.00">
                  <c:v>14.267674796454516</c:v>
                </c:pt>
                <c:pt idx="17" formatCode="0.00">
                  <c:v>15.041262076026142</c:v>
                </c:pt>
                <c:pt idx="18" formatCode="0.00">
                  <c:v>16.012636487043839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321-4AD6-83CE-995F83C22D65}"/>
            </c:ext>
          </c:extLst>
        </c:ser>
        <c:ser>
          <c:idx val="1"/>
          <c:order val="1"/>
          <c:tx>
            <c:strRef>
              <c:f>'[Long-term prices_based on NS2 study_301118.xlsx]Prices'!$D$8</c:f>
              <c:strCache>
                <c:ptCount val="1"/>
                <c:pt idx="0">
                  <c:v>No NS2 &amp; transit @ 30 Bcm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'[Long-term prices_based on NS2 study_301118.xlsx]Prices'!$B$9:$B$27</c:f>
              <c:numCache>
                <c:formatCode>General</c:formatCode>
                <c:ptCount val="1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</c:numCache>
            </c:numRef>
          </c:cat>
          <c:val>
            <c:numRef>
              <c:f>'[Long-term prices_based on NS2 study_301118.xlsx]Prices'!$D$9:$D$27</c:f>
              <c:numCache>
                <c:formatCode>General</c:formatCode>
                <c:ptCount val="19"/>
                <c:pt idx="0">
                  <c:v>5.73</c:v>
                </c:pt>
                <c:pt idx="1">
                  <c:v>7.7</c:v>
                </c:pt>
                <c:pt idx="2" formatCode="0.00">
                  <c:v>5.3302266171576704</c:v>
                </c:pt>
                <c:pt idx="3" formatCode="0.00">
                  <c:v>6.8149665186097055</c:v>
                </c:pt>
                <c:pt idx="4" formatCode="0.00">
                  <c:v>7.2707967709706507</c:v>
                </c:pt>
                <c:pt idx="5" formatCode="0.00">
                  <c:v>7.9055222871332127</c:v>
                </c:pt>
                <c:pt idx="6" formatCode="0.00">
                  <c:v>8.2949166484931105</c:v>
                </c:pt>
                <c:pt idx="7" formatCode="0.00">
                  <c:v>8.6992433620461025</c:v>
                </c:pt>
                <c:pt idx="8" formatCode="0.00">
                  <c:v>9.2636584056800704</c:v>
                </c:pt>
                <c:pt idx="9" formatCode="0.00">
                  <c:v>9.6946393989703381</c:v>
                </c:pt>
                <c:pt idx="10" formatCode="0.00">
                  <c:v>10.324030024915576</c:v>
                </c:pt>
                <c:pt idx="11" formatCode="0.00">
                  <c:v>11.424697585856558</c:v>
                </c:pt>
                <c:pt idx="12" formatCode="0.00">
                  <c:v>11.815208332698063</c:v>
                </c:pt>
                <c:pt idx="13" formatCode="0.00">
                  <c:v>12.199598951453501</c:v>
                </c:pt>
                <c:pt idx="14" formatCode="0.00">
                  <c:v>12.402024255447769</c:v>
                </c:pt>
                <c:pt idx="15" formatCode="0.00">
                  <c:v>12.574699269136975</c:v>
                </c:pt>
                <c:pt idx="16" formatCode="0.00">
                  <c:v>12.863724208767476</c:v>
                </c:pt>
                <c:pt idx="17" formatCode="0.00">
                  <c:v>13.500748759820103</c:v>
                </c:pt>
                <c:pt idx="18" formatCode="0.00">
                  <c:v>14.137047952296927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321-4AD6-83CE-995F83C22D65}"/>
            </c:ext>
          </c:extLst>
        </c:ser>
        <c:ser>
          <c:idx val="3"/>
          <c:order val="2"/>
          <c:tx>
            <c:strRef>
              <c:f>'[Long-term prices_based on NS2 study_301118.xlsx]Prices'!$F$8</c:f>
              <c:strCache>
                <c:ptCount val="1"/>
                <c:pt idx="0">
                  <c:v>NS2 &amp; transit @ 30 Bcm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2506645404278278E-2"/>
                  <c:y val="4.6100526264195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321-4AD6-83CE-995F83C22D65}"/>
                </c:ext>
              </c:extLst>
            </c:dLbl>
            <c:dLbl>
              <c:idx val="8"/>
              <c:layout>
                <c:manualLayout>
                  <c:x val="-3.4819910672443784E-2"/>
                  <c:y val="3.750765148583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321-4AD6-83CE-995F83C22D65}"/>
                </c:ext>
              </c:extLst>
            </c:dLbl>
            <c:dLbl>
              <c:idx val="13"/>
              <c:layout>
                <c:manualLayout>
                  <c:x val="-3.1160311603116032E-2"/>
                  <c:y val="4.2964549397729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321-4AD6-83CE-995F83C22D65}"/>
                </c:ext>
              </c:extLst>
            </c:dLbl>
            <c:dLbl>
              <c:idx val="18"/>
              <c:layout>
                <c:manualLayout>
                  <c:x val="-1.968019680196802E-2"/>
                  <c:y val="4.582885269091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321-4AD6-83CE-995F83C22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'[Long-term prices_based on NS2 study_301118.xlsx]Prices'!$B$9:$B$27</c:f>
              <c:numCache>
                <c:formatCode>General</c:formatCode>
                <c:ptCount val="1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</c:numCache>
            </c:numRef>
          </c:cat>
          <c:val>
            <c:numRef>
              <c:f>'[Long-term prices_based on NS2 study_301118.xlsx]Prices'!$F$9:$F$27</c:f>
              <c:numCache>
                <c:formatCode>General</c:formatCode>
                <c:ptCount val="19"/>
                <c:pt idx="0">
                  <c:v>5.73</c:v>
                </c:pt>
                <c:pt idx="1">
                  <c:v>7.7</c:v>
                </c:pt>
                <c:pt idx="2" formatCode="0.00">
                  <c:v>5.3302266171576704</c:v>
                </c:pt>
                <c:pt idx="3" formatCode="0.00">
                  <c:v>6.1214472665662516</c:v>
                </c:pt>
                <c:pt idx="4" formatCode="0.00">
                  <c:v>4.5309768228762799</c:v>
                </c:pt>
                <c:pt idx="5" formatCode="0.00">
                  <c:v>5.72649066654155</c:v>
                </c:pt>
                <c:pt idx="6" formatCode="0.00">
                  <c:v>6.5252898932704024</c:v>
                </c:pt>
                <c:pt idx="7" formatCode="0.00">
                  <c:v>7.076732469718924</c:v>
                </c:pt>
                <c:pt idx="8" formatCode="0.00">
                  <c:v>7.7466869065195585</c:v>
                </c:pt>
                <c:pt idx="9" formatCode="0.00">
                  <c:v>8.3503364467934649</c:v>
                </c:pt>
                <c:pt idx="10" formatCode="0.00">
                  <c:v>8.9167180387016316</c:v>
                </c:pt>
                <c:pt idx="11" formatCode="0.00">
                  <c:v>9.7950458404731418</c:v>
                </c:pt>
                <c:pt idx="12" formatCode="0.00">
                  <c:v>10.942583598767031</c:v>
                </c:pt>
                <c:pt idx="13" formatCode="0.00">
                  <c:v>11.172582548285929</c:v>
                </c:pt>
                <c:pt idx="14" formatCode="0.00">
                  <c:v>11.450031842013914</c:v>
                </c:pt>
                <c:pt idx="15" formatCode="0.00">
                  <c:v>11.801173119821417</c:v>
                </c:pt>
                <c:pt idx="16" formatCode="0.00">
                  <c:v>12.3883699896266</c:v>
                </c:pt>
                <c:pt idx="17" formatCode="0.00">
                  <c:v>12.995950807466766</c:v>
                </c:pt>
                <c:pt idx="18" formatCode="0.00">
                  <c:v>13.651641970871594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321-4AD6-83CE-995F83C22D65}"/>
            </c:ext>
          </c:extLst>
        </c:ser>
        <c:ser>
          <c:idx val="4"/>
          <c:order val="3"/>
          <c:tx>
            <c:strRef>
              <c:f>'[Long-term prices_based on NS2 study_301118.xlsx]Prices'!$G$8</c:f>
              <c:strCache>
                <c:ptCount val="1"/>
                <c:pt idx="0">
                  <c:v>NS2 &amp; transit @ 90 Bcm &amp; low China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'[Long-term prices_based on NS2 study_301118.xlsx]Prices'!$B$9:$B$27</c:f>
              <c:numCache>
                <c:formatCode>General</c:formatCode>
                <c:ptCount val="1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</c:numCache>
            </c:numRef>
          </c:cat>
          <c:val>
            <c:numRef>
              <c:f>'[Long-term prices_based on NS2 study_301118.xlsx]Prices'!$G$9:$G$27</c:f>
              <c:numCache>
                <c:formatCode>General</c:formatCode>
                <c:ptCount val="19"/>
                <c:pt idx="0">
                  <c:v>5.73</c:v>
                </c:pt>
                <c:pt idx="1">
                  <c:v>7.7</c:v>
                </c:pt>
                <c:pt idx="2" formatCode="0.00">
                  <c:v>5.3302266171576704</c:v>
                </c:pt>
                <c:pt idx="3" formatCode="0.00">
                  <c:v>3.5832846085527983</c:v>
                </c:pt>
                <c:pt idx="4" formatCode="0.00">
                  <c:v>3.5162854320269861</c:v>
                </c:pt>
                <c:pt idx="5" formatCode="0.00">
                  <c:v>3.8303620584305769</c:v>
                </c:pt>
                <c:pt idx="6" formatCode="0.00">
                  <c:v>4.37015039056788</c:v>
                </c:pt>
                <c:pt idx="7" formatCode="0.00">
                  <c:v>4.9812473562627044</c:v>
                </c:pt>
                <c:pt idx="8" formatCode="0.00">
                  <c:v>5.7228395020551144</c:v>
                </c:pt>
                <c:pt idx="9" formatCode="0.00">
                  <c:v>5.8585889837330027</c:v>
                </c:pt>
                <c:pt idx="10" formatCode="0.00">
                  <c:v>6.0423439615180445</c:v>
                </c:pt>
                <c:pt idx="11" formatCode="0.00">
                  <c:v>7.2251191573227374</c:v>
                </c:pt>
                <c:pt idx="12" formatCode="0.00">
                  <c:v>7.9774534833269621</c:v>
                </c:pt>
                <c:pt idx="13" formatCode="0.00">
                  <c:v>8.4423706231378723</c:v>
                </c:pt>
                <c:pt idx="14" formatCode="0.00">
                  <c:v>8.8717035062967451</c:v>
                </c:pt>
                <c:pt idx="15" formatCode="0.00">
                  <c:v>9.1275977046542867</c:v>
                </c:pt>
                <c:pt idx="16" formatCode="0.00">
                  <c:v>9.6440410147423492</c:v>
                </c:pt>
                <c:pt idx="17" formatCode="0.00">
                  <c:v>9.9913123346692405</c:v>
                </c:pt>
                <c:pt idx="18" formatCode="0.00">
                  <c:v>10.682944158515992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321-4AD6-83CE-995F83C22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354016"/>
        <c:axId val="673347784"/>
      </c:lineChart>
      <c:catAx>
        <c:axId val="673354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347784"/>
        <c:crosses val="autoZero"/>
        <c:auto val="1"/>
        <c:lblAlgn val="ctr"/>
        <c:lblOffset val="100"/>
        <c:noMultiLvlLbl val="0"/>
      </c:catAx>
      <c:valAx>
        <c:axId val="67334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$/MMBtu</a:t>
                </a:r>
              </a:p>
            </c:rich>
          </c:tx>
          <c:layout>
            <c:manualLayout>
              <c:xMode val="edge"/>
              <c:yMode val="edge"/>
              <c:x val="6.5600656006560062E-3"/>
              <c:y val="9.945785730266529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35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89846426023317"/>
          <c:y val="0.84747517303098319"/>
          <c:w val="0.84360351635012409"/>
          <c:h val="0.1439319170894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Russian exports to Europe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685437757780311E-2"/>
          <c:y val="0.11475806451612906"/>
          <c:w val="0.92494551462317309"/>
          <c:h val="0.64518732537465051"/>
        </c:manualLayout>
      </c:layout>
      <c:barChart>
        <c:barDir val="col"/>
        <c:grouping val="stacked"/>
        <c:varyColors val="0"/>
        <c:ser>
          <c:idx val="4"/>
          <c:order val="2"/>
          <c:tx>
            <c:strRef>
              <c:f>'NS2 @ 95%'!$D$8</c:f>
              <c:strCache>
                <c:ptCount val="1"/>
                <c:pt idx="0">
                  <c:v>Yamal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'NS2 @ 95%'!$E$3:$Q$3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'NS2 @ 95%'!$E$8:$V$8</c:f>
              <c:numCache>
                <c:formatCode>0</c:formatCode>
                <c:ptCount val="18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B-472E-9078-06D4FF7DD3BC}"/>
            </c:ext>
          </c:extLst>
        </c:ser>
        <c:ser>
          <c:idx val="5"/>
          <c:order val="3"/>
          <c:tx>
            <c:strRef>
              <c:f>'NS2 @ 95%'!$D$9</c:f>
              <c:strCache>
                <c:ptCount val="1"/>
                <c:pt idx="0">
                  <c:v>Blue Stream</c:v>
                </c:pt>
              </c:strCache>
            </c:strRef>
          </c:tx>
          <c:invertIfNegative val="0"/>
          <c:cat>
            <c:numRef>
              <c:f>'NS2 @ 95%'!$E$3:$Q$3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'NS2 @ 95%'!$E$9:$V$9</c:f>
              <c:numCache>
                <c:formatCode>0</c:formatCode>
                <c:ptCount val="18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B-472E-9078-06D4FF7DD3BC}"/>
            </c:ext>
          </c:extLst>
        </c:ser>
        <c:ser>
          <c:idx val="2"/>
          <c:order val="4"/>
          <c:tx>
            <c:strRef>
              <c:f>'NS2 @ 95%'!$D$6</c:f>
              <c:strCache>
                <c:ptCount val="1"/>
                <c:pt idx="0">
                  <c:v>NS1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'NS2 @ 95%'!$E$3:$Q$3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'NS2 @ 95%'!$E$6:$V$6</c:f>
              <c:numCache>
                <c:formatCode>0</c:formatCode>
                <c:ptCount val="18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52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  <c:pt idx="16">
                  <c:v>52</c:v>
                </c:pt>
                <c:pt idx="1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B-472E-9078-06D4FF7DD3BC}"/>
            </c:ext>
          </c:extLst>
        </c:ser>
        <c:ser>
          <c:idx val="3"/>
          <c:order val="5"/>
          <c:tx>
            <c:strRef>
              <c:f>'NS2 @ 95%'!$D$7</c:f>
              <c:strCache>
                <c:ptCount val="1"/>
                <c:pt idx="0">
                  <c:v>NS2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'NS2 @ 95%'!$E$3:$Q$3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'NS2 @ 95%'!$E$7:$V$7</c:f>
              <c:numCache>
                <c:formatCode>General</c:formatCode>
                <c:ptCount val="18"/>
                <c:pt idx="7" formatCode="0">
                  <c:v>27.5</c:v>
                </c:pt>
                <c:pt idx="8" formatCode="0">
                  <c:v>52</c:v>
                </c:pt>
                <c:pt idx="9" formatCode="0">
                  <c:v>52</c:v>
                </c:pt>
                <c:pt idx="10" formatCode="0">
                  <c:v>52</c:v>
                </c:pt>
                <c:pt idx="11" formatCode="0">
                  <c:v>52</c:v>
                </c:pt>
                <c:pt idx="12" formatCode="0">
                  <c:v>52</c:v>
                </c:pt>
                <c:pt idx="13" formatCode="0">
                  <c:v>52</c:v>
                </c:pt>
                <c:pt idx="14" formatCode="0">
                  <c:v>52</c:v>
                </c:pt>
                <c:pt idx="15" formatCode="0">
                  <c:v>52</c:v>
                </c:pt>
                <c:pt idx="16" formatCode="0">
                  <c:v>52</c:v>
                </c:pt>
                <c:pt idx="17" formatCode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B-472E-9078-06D4FF7DD3BC}"/>
            </c:ext>
          </c:extLst>
        </c:ser>
        <c:ser>
          <c:idx val="6"/>
          <c:order val="6"/>
          <c:tx>
            <c:strRef>
              <c:f>'NS2 @ 95%'!$D$10</c:f>
              <c:strCache>
                <c:ptCount val="1"/>
                <c:pt idx="0">
                  <c:v>TurkStream - leg1</c:v>
                </c:pt>
              </c:strCache>
            </c:strRef>
          </c:tx>
          <c:invertIfNegative val="0"/>
          <c:cat>
            <c:numRef>
              <c:f>'NS2 @ 95%'!$E$3:$Q$3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'NS2 @ 95%'!$E$10:$V$10</c:f>
              <c:numCache>
                <c:formatCode>General</c:formatCode>
                <c:ptCount val="18"/>
                <c:pt idx="7" formatCode="0">
                  <c:v>15.75</c:v>
                </c:pt>
                <c:pt idx="8" formatCode="0">
                  <c:v>15.75</c:v>
                </c:pt>
                <c:pt idx="9" formatCode="0">
                  <c:v>15.75</c:v>
                </c:pt>
                <c:pt idx="10" formatCode="0">
                  <c:v>15.75</c:v>
                </c:pt>
                <c:pt idx="11" formatCode="0">
                  <c:v>15.75</c:v>
                </c:pt>
                <c:pt idx="12" formatCode="0">
                  <c:v>15.75</c:v>
                </c:pt>
                <c:pt idx="13" formatCode="0">
                  <c:v>15.75</c:v>
                </c:pt>
                <c:pt idx="14" formatCode="0">
                  <c:v>15.75</c:v>
                </c:pt>
                <c:pt idx="15" formatCode="0">
                  <c:v>15.75</c:v>
                </c:pt>
                <c:pt idx="16" formatCode="0">
                  <c:v>15.75</c:v>
                </c:pt>
                <c:pt idx="17" formatCode="0">
                  <c:v>15.75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6B-472E-9078-06D4FF7DD3BC}"/>
            </c:ext>
          </c:extLst>
        </c:ser>
        <c:ser>
          <c:idx val="7"/>
          <c:order val="7"/>
          <c:tx>
            <c:strRef>
              <c:f>'NS2 @ 95%'!$D$11</c:f>
              <c:strCache>
                <c:ptCount val="1"/>
                <c:pt idx="0">
                  <c:v>TurkStream - leg2</c:v>
                </c:pt>
              </c:strCache>
            </c:strRef>
          </c:tx>
          <c:invertIfNegative val="0"/>
          <c:cat>
            <c:numRef>
              <c:f>'NS2 @ 95%'!$E$3:$V$3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'NS2 @ 95%'!$E$11:$V$11</c:f>
              <c:numCache>
                <c:formatCode>General</c:formatCode>
                <c:ptCount val="18"/>
                <c:pt idx="8" formatCode="0">
                  <c:v>15.75</c:v>
                </c:pt>
                <c:pt idx="9" formatCode="0">
                  <c:v>15.75</c:v>
                </c:pt>
                <c:pt idx="10" formatCode="0">
                  <c:v>15.75</c:v>
                </c:pt>
                <c:pt idx="11" formatCode="0">
                  <c:v>15.75</c:v>
                </c:pt>
                <c:pt idx="12" formatCode="0">
                  <c:v>15.75</c:v>
                </c:pt>
                <c:pt idx="13" formatCode="0">
                  <c:v>15.75</c:v>
                </c:pt>
                <c:pt idx="14" formatCode="0">
                  <c:v>15.75</c:v>
                </c:pt>
                <c:pt idx="15" formatCode="0">
                  <c:v>15.75</c:v>
                </c:pt>
                <c:pt idx="16" formatCode="0">
                  <c:v>15.75</c:v>
                </c:pt>
                <c:pt idx="17" formatCode="0">
                  <c:v>15.75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6B-472E-9078-06D4FF7DD3BC}"/>
            </c:ext>
          </c:extLst>
        </c:ser>
        <c:ser>
          <c:idx val="8"/>
          <c:order val="8"/>
          <c:tx>
            <c:strRef>
              <c:f>'NS2 @ 95%'!$D$13</c:f>
              <c:strCache>
                <c:ptCount val="1"/>
                <c:pt idx="0">
                  <c:v>Residual Transit through Ukraine</c:v>
                </c:pt>
              </c:strCache>
            </c:strRef>
          </c:tx>
          <c:spPr>
            <a:solidFill>
              <a:srgbClr val="00B0F0">
                <a:alpha val="50000"/>
              </a:srgb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'NS2 @ 95%'!$E$13:$V$13</c:f>
              <c:numCache>
                <c:formatCode>0</c:formatCode>
                <c:ptCount val="18"/>
                <c:pt idx="0">
                  <c:v>52</c:v>
                </c:pt>
                <c:pt idx="1">
                  <c:v>37</c:v>
                </c:pt>
                <c:pt idx="2">
                  <c:v>49.400000000000006</c:v>
                </c:pt>
                <c:pt idx="3">
                  <c:v>69.300000000000011</c:v>
                </c:pt>
                <c:pt idx="4">
                  <c:v>80</c:v>
                </c:pt>
                <c:pt idx="5">
                  <c:v>90</c:v>
                </c:pt>
                <c:pt idx="6">
                  <c:v>95</c:v>
                </c:pt>
                <c:pt idx="7">
                  <c:v>59.75</c:v>
                </c:pt>
                <c:pt idx="8">
                  <c:v>34.5</c:v>
                </c:pt>
                <c:pt idx="9">
                  <c:v>39.5</c:v>
                </c:pt>
                <c:pt idx="10">
                  <c:v>39.5</c:v>
                </c:pt>
                <c:pt idx="11">
                  <c:v>39.5</c:v>
                </c:pt>
                <c:pt idx="12">
                  <c:v>39.5</c:v>
                </c:pt>
                <c:pt idx="13">
                  <c:v>39.5</c:v>
                </c:pt>
                <c:pt idx="14">
                  <c:v>39.5</c:v>
                </c:pt>
                <c:pt idx="15">
                  <c:v>39.5</c:v>
                </c:pt>
                <c:pt idx="16">
                  <c:v>39.5</c:v>
                </c:pt>
                <c:pt idx="17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6B-472E-9078-06D4FF7DD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013440"/>
        <c:axId val="388015616"/>
      </c:barChart>
      <c:lineChart>
        <c:grouping val="standard"/>
        <c:varyColors val="0"/>
        <c:ser>
          <c:idx val="0"/>
          <c:order val="0"/>
          <c:tx>
            <c:strRef>
              <c:f>'NS2 @ 95%'!$D$4</c:f>
              <c:strCache>
                <c:ptCount val="1"/>
                <c:pt idx="0">
                  <c:v>Sales to Europe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2.7247956403269793E-2"/>
                  <c:y val="-3.993855606758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6B-472E-9078-06D4FF7DD3BC}"/>
                </c:ext>
              </c:extLst>
            </c:dLbl>
            <c:dLbl>
              <c:idx val="1"/>
              <c:layout>
                <c:manualLayout>
                  <c:x val="-2.906448683015439E-2"/>
                  <c:y val="-4.301075268817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6B-472E-9078-06D4FF7DD3BC}"/>
                </c:ext>
              </c:extLst>
            </c:dLbl>
            <c:dLbl>
              <c:idx val="2"/>
              <c:layout>
                <c:manualLayout>
                  <c:x val="-3.2697547683923758E-2"/>
                  <c:y val="-3.379416282642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6B-472E-9078-06D4FF7DD3BC}"/>
                </c:ext>
              </c:extLst>
            </c:dLbl>
            <c:dLbl>
              <c:idx val="3"/>
              <c:layout>
                <c:manualLayout>
                  <c:x val="-3.2697547683923786E-2"/>
                  <c:y val="-4.301075268817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6B-472E-9078-06D4FF7DD3B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6B-472E-9078-06D4FF7DD3B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6B-472E-9078-06D4FF7DD3BC}"/>
                </c:ext>
              </c:extLst>
            </c:dLbl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'NS2 @ 95%'!$E$3:$V$3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'NS2 @ 95%'!$E$4:$Q$4</c:f>
              <c:numCache>
                <c:formatCode>0</c:formatCode>
                <c:ptCount val="13"/>
                <c:pt idx="0">
                  <c:v>162</c:v>
                </c:pt>
                <c:pt idx="1">
                  <c:v>147</c:v>
                </c:pt>
                <c:pt idx="2">
                  <c:v>159.4</c:v>
                </c:pt>
                <c:pt idx="3">
                  <c:v>179.3</c:v>
                </c:pt>
                <c:pt idx="4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76B-472E-9078-06D4FF7DD3BC}"/>
            </c:ext>
          </c:extLst>
        </c:ser>
        <c:ser>
          <c:idx val="1"/>
          <c:order val="1"/>
          <c:tx>
            <c:strRef>
              <c:f>'NS2 @ 95%'!$D$5</c:f>
              <c:strCache>
                <c:ptCount val="1"/>
                <c:pt idx="0">
                  <c:v>Forecast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4"/>
              <c:layout>
                <c:manualLayout>
                  <c:x val="-2.3614895549500432E-2"/>
                  <c:y val="-3.686635944700461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6B-472E-9078-06D4FF7DD3BC}"/>
                </c:ext>
              </c:extLst>
            </c:dLbl>
            <c:dLbl>
              <c:idx val="5"/>
              <c:layout>
                <c:manualLayout>
                  <c:x val="-1.6348773841961862E-2"/>
                  <c:y val="-4.608294930875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6B-472E-9078-06D4FF7DD3BC}"/>
                </c:ext>
              </c:extLst>
            </c:dLbl>
            <c:dLbl>
              <c:idx val="6"/>
              <c:layout>
                <c:manualLayout>
                  <c:x val="-1.9981834695731174E-2"/>
                  <c:y val="-3.993855606758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76B-472E-9078-06D4FF7DD3BC}"/>
                </c:ext>
              </c:extLst>
            </c:dLbl>
            <c:dLbl>
              <c:idx val="7"/>
              <c:layout>
                <c:manualLayout>
                  <c:x val="-2.7247956403269848E-2"/>
                  <c:y val="-4.608294930875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6B-472E-9078-06D4FF7DD3BC}"/>
                </c:ext>
              </c:extLst>
            </c:dLbl>
            <c:dLbl>
              <c:idx val="8"/>
              <c:layout>
                <c:manualLayout>
                  <c:x val="-3.2697547683923758E-2"/>
                  <c:y val="-4.608294930875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76B-472E-9078-06D4FF7DD3BC}"/>
                </c:ext>
              </c:extLst>
            </c:dLbl>
            <c:dLbl>
              <c:idx val="9"/>
              <c:layout>
                <c:manualLayout>
                  <c:x val="-2.7247961192350956E-2"/>
                  <c:y val="-4.416285665904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76B-472E-9078-06D4FF7DD3BC}"/>
                </c:ext>
              </c:extLst>
            </c:dLbl>
            <c:dLbl>
              <c:idx val="10"/>
              <c:layout>
                <c:manualLayout>
                  <c:x val="-2.5257077240345066E-2"/>
                  <c:y val="-4.608288883244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76B-472E-9078-06D4FF7DD3BC}"/>
                </c:ext>
              </c:extLst>
            </c:dLbl>
            <c:dLbl>
              <c:idx val="11"/>
              <c:layout>
                <c:manualLayout>
                  <c:x val="-2.4928641732283464E-2"/>
                  <c:y val="-3.9554440775548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76B-472E-9078-06D4FF7DD3BC}"/>
                </c:ext>
              </c:extLst>
            </c:dLbl>
            <c:dLbl>
              <c:idx val="12"/>
              <c:layout>
                <c:manualLayout>
                  <c:x val="-2.906448683015439E-2"/>
                  <c:y val="-3.993855606758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76B-472E-9078-06D4FF7DD3BC}"/>
                </c:ext>
              </c:extLst>
            </c:dLbl>
            <c:dLbl>
              <c:idx val="13"/>
              <c:layout>
                <c:manualLayout>
                  <c:x val="-2.2321428571428579E-2"/>
                  <c:y val="-4.032258064516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76B-472E-9078-06D4FF7DD3BC}"/>
                </c:ext>
              </c:extLst>
            </c:dLbl>
            <c:dLbl>
              <c:idx val="14"/>
              <c:layout>
                <c:manualLayout>
                  <c:x val="-2.3809523809523812E-2"/>
                  <c:y val="-4.5698924731182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76B-472E-9078-06D4FF7DD3BC}"/>
                </c:ext>
              </c:extLst>
            </c:dLbl>
            <c:dLbl>
              <c:idx val="15"/>
              <c:layout>
                <c:manualLayout>
                  <c:x val="-2.6785714285714197E-2"/>
                  <c:y val="-4.301075268817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76B-472E-9078-06D4FF7DD3BC}"/>
                </c:ext>
              </c:extLst>
            </c:dLbl>
            <c:dLbl>
              <c:idx val="16"/>
              <c:layout>
                <c:manualLayout>
                  <c:x val="-2.6785714285714295E-2"/>
                  <c:y val="-4.032258064516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76B-472E-9078-06D4FF7DD3BC}"/>
                </c:ext>
              </c:extLst>
            </c:dLbl>
            <c:dLbl>
              <c:idx val="17"/>
              <c:layout>
                <c:manualLayout>
                  <c:x val="-2.6785714285714295E-2"/>
                  <c:y val="-4.301075268817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76B-472E-9078-06D4FF7DD3BC}"/>
                </c:ext>
              </c:extLst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'NS2 @ 95%'!$E$3:$V$3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'NS2 @ 95%'!$E$5:$V$5</c:f>
              <c:numCache>
                <c:formatCode>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190</c:v>
                </c:pt>
                <c:pt idx="5">
                  <c:v>200</c:v>
                </c:pt>
                <c:pt idx="6">
                  <c:v>205</c:v>
                </c:pt>
                <c:pt idx="7">
                  <c:v>210</c:v>
                </c:pt>
                <c:pt idx="8">
                  <c:v>225</c:v>
                </c:pt>
                <c:pt idx="9">
                  <c:v>230</c:v>
                </c:pt>
                <c:pt idx="10">
                  <c:v>230</c:v>
                </c:pt>
                <c:pt idx="11">
                  <c:v>230</c:v>
                </c:pt>
                <c:pt idx="12">
                  <c:v>230</c:v>
                </c:pt>
                <c:pt idx="13">
                  <c:v>230</c:v>
                </c:pt>
                <c:pt idx="14">
                  <c:v>230</c:v>
                </c:pt>
                <c:pt idx="15">
                  <c:v>230</c:v>
                </c:pt>
                <c:pt idx="16">
                  <c:v>230</c:v>
                </c:pt>
                <c:pt idx="17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676B-472E-9078-06D4FF7DD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013440"/>
        <c:axId val="388015616"/>
      </c:lineChart>
      <c:catAx>
        <c:axId val="38801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fr-FR"/>
          </a:p>
        </c:txPr>
        <c:crossAx val="388015616"/>
        <c:crosses val="autoZero"/>
        <c:auto val="1"/>
        <c:lblAlgn val="ctr"/>
        <c:lblOffset val="100"/>
        <c:noMultiLvlLbl val="0"/>
      </c:catAx>
      <c:valAx>
        <c:axId val="38801561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in Bcm</a:t>
                </a:r>
              </a:p>
            </c:rich>
          </c:tx>
          <c:layout>
            <c:manualLayout>
              <c:xMode val="edge"/>
              <c:yMode val="edge"/>
              <c:x val="8.9285714285714211E-3"/>
              <c:y val="3.7882482431631496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3880134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Primary Energy Consumption for Europe</a:t>
            </a:r>
          </a:p>
        </c:rich>
      </c:tx>
      <c:layout>
        <c:manualLayout>
          <c:xMode val="edge"/>
          <c:yMode val="edge"/>
          <c:x val="0.1652254493741977"/>
          <c:y val="2.7002836333351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'2018'!$B$25</c:f>
              <c:strCache>
                <c:ptCount val="1"/>
                <c:pt idx="0">
                  <c:v>Total Europe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33-429B-AF9E-83E2A0C60E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33-429B-AF9E-83E2A0C60E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33-429B-AF9E-83E2A0C60E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33-429B-AF9E-83E2A0C60E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33-429B-AF9E-83E2A0C60E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33-429B-AF9E-83E2A0C60E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'2018'!$J$2:$O$2</c:f>
              <c:strCache>
                <c:ptCount val="6"/>
                <c:pt idx="0">
                  <c:v>Oil</c:v>
                </c:pt>
                <c:pt idx="1">
                  <c:v>Natural Gas</c:v>
                </c:pt>
                <c:pt idx="2">
                  <c:v>Coal</c:v>
                </c:pt>
                <c:pt idx="3">
                  <c:v>Nuclear energy</c:v>
                </c:pt>
                <c:pt idx="4">
                  <c:v>Hydro electric</c:v>
                </c:pt>
                <c:pt idx="5">
                  <c:v>Renew- ables</c:v>
                </c:pt>
              </c:strCache>
            </c:strRef>
          </c:cat>
          <c:val>
            <c:numRef>
              <c:f>'2018'!$J$25:$O$25</c:f>
              <c:numCache>
                <c:formatCode>[&gt;0.05]0.0;[=0]\-;\^</c:formatCode>
                <c:ptCount val="6"/>
                <c:pt idx="0">
                  <c:v>741.97307941572717</c:v>
                </c:pt>
                <c:pt idx="1">
                  <c:v>472.01691760379953</c:v>
                </c:pt>
                <c:pt idx="2">
                  <c:v>307.10343945567894</c:v>
                </c:pt>
                <c:pt idx="3">
                  <c:v>212.1309747922632</c:v>
                </c:pt>
                <c:pt idx="4">
                  <c:v>145.28366217472157</c:v>
                </c:pt>
                <c:pt idx="5">
                  <c:v>172.20754847914864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33-429B-AF9E-83E2A0C60E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881020072513957E-2"/>
          <c:y val="0.85681183560266205"/>
          <c:w val="0.70802489755723286"/>
          <c:h val="6.7353567415951041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Consumption Breakdown by sector (2018)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43-486E-9197-2C2CDE5A51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43-486E-9197-2C2CDE5A517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43-486E-9197-2C2CDE5A517D}"/>
              </c:ext>
            </c:extLst>
          </c:dPt>
          <c:dLbls>
            <c:dLbl>
              <c:idx val="0"/>
              <c:layout>
                <c:manualLayout>
                  <c:x val="0.17382087970323265"/>
                  <c:y val="-5.0925925925925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3-486E-9197-2C2CDE5A517D}"/>
                </c:ext>
              </c:extLst>
            </c:dLbl>
            <c:dLbl>
              <c:idx val="1"/>
              <c:layout>
                <c:manualLayout>
                  <c:x val="0.1611022787493375"/>
                  <c:y val="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3-486E-9197-2C2CDE5A517D}"/>
                </c:ext>
              </c:extLst>
            </c:dLbl>
            <c:dLbl>
              <c:idx val="2"/>
              <c:layout>
                <c:manualLayout>
                  <c:x val="-0.14626391096979335"/>
                  <c:y val="-9.7222222222222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43-486E-9197-2C2CDE5A5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Sheet1!$G$42:$G$44</c:f>
              <c:strCache>
                <c:ptCount val="3"/>
                <c:pt idx="0">
                  <c:v>Power Station</c:v>
                </c:pt>
                <c:pt idx="1">
                  <c:v>Industry</c:v>
                </c:pt>
                <c:pt idx="2">
                  <c:v>Domestic</c:v>
                </c:pt>
              </c:strCache>
            </c:strRef>
          </c:cat>
          <c:val>
            <c:numRef>
              <c:f>Sheet1!$K$42:$K$44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0.31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43-486E-9197-2C2CDE5A517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cap="small" baseline="0"/>
            </a:pPr>
            <a:r>
              <a:rPr lang="en-US" sz="2400" cap="small" baseline="0"/>
              <a:t>Historical gas prices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237636460101126E-2"/>
          <c:y val="0.12469425123155502"/>
          <c:w val="0.89912827161665032"/>
          <c:h val="0.68214440797492104"/>
        </c:manualLayout>
      </c:layout>
      <c:lineChart>
        <c:grouping val="standard"/>
        <c:varyColors val="0"/>
        <c:ser>
          <c:idx val="3"/>
          <c:order val="0"/>
          <c:tx>
            <c:strRef>
              <c:f>Prices!$E$1</c:f>
              <c:strCache>
                <c:ptCount val="1"/>
                <c:pt idx="0">
                  <c:v>TTF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Prices!$B$2:$B$1675</c:f>
              <c:numCache>
                <c:formatCode>dd/mm/yy</c:formatCode>
                <c:ptCount val="167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  <c:pt idx="226">
                  <c:v>41591</c:v>
                </c:pt>
                <c:pt idx="227">
                  <c:v>41592</c:v>
                </c:pt>
                <c:pt idx="228">
                  <c:v>41593</c:v>
                </c:pt>
                <c:pt idx="229">
                  <c:v>41596</c:v>
                </c:pt>
                <c:pt idx="230">
                  <c:v>41597</c:v>
                </c:pt>
                <c:pt idx="231">
                  <c:v>41598</c:v>
                </c:pt>
                <c:pt idx="232">
                  <c:v>41599</c:v>
                </c:pt>
                <c:pt idx="233">
                  <c:v>41600</c:v>
                </c:pt>
                <c:pt idx="234">
                  <c:v>41603</c:v>
                </c:pt>
                <c:pt idx="235">
                  <c:v>41604</c:v>
                </c:pt>
                <c:pt idx="236">
                  <c:v>41605</c:v>
                </c:pt>
                <c:pt idx="237">
                  <c:v>41606</c:v>
                </c:pt>
                <c:pt idx="238">
                  <c:v>41607</c:v>
                </c:pt>
                <c:pt idx="239">
                  <c:v>41610</c:v>
                </c:pt>
                <c:pt idx="240">
                  <c:v>41611</c:v>
                </c:pt>
                <c:pt idx="241">
                  <c:v>41612</c:v>
                </c:pt>
                <c:pt idx="242">
                  <c:v>41613</c:v>
                </c:pt>
                <c:pt idx="243">
                  <c:v>41614</c:v>
                </c:pt>
                <c:pt idx="244">
                  <c:v>41617</c:v>
                </c:pt>
                <c:pt idx="245">
                  <c:v>41618</c:v>
                </c:pt>
                <c:pt idx="246">
                  <c:v>41619</c:v>
                </c:pt>
                <c:pt idx="247">
                  <c:v>41620</c:v>
                </c:pt>
                <c:pt idx="248">
                  <c:v>41621</c:v>
                </c:pt>
                <c:pt idx="249">
                  <c:v>41624</c:v>
                </c:pt>
                <c:pt idx="250">
                  <c:v>41625</c:v>
                </c:pt>
                <c:pt idx="251">
                  <c:v>41626</c:v>
                </c:pt>
                <c:pt idx="252">
                  <c:v>41627</c:v>
                </c:pt>
                <c:pt idx="253">
                  <c:v>41628</c:v>
                </c:pt>
                <c:pt idx="254">
                  <c:v>41631</c:v>
                </c:pt>
                <c:pt idx="255">
                  <c:v>41632</c:v>
                </c:pt>
                <c:pt idx="256">
                  <c:v>41633</c:v>
                </c:pt>
                <c:pt idx="257">
                  <c:v>41634</c:v>
                </c:pt>
                <c:pt idx="258">
                  <c:v>41635</c:v>
                </c:pt>
                <c:pt idx="259">
                  <c:v>41638</c:v>
                </c:pt>
                <c:pt idx="260">
                  <c:v>41639</c:v>
                </c:pt>
                <c:pt idx="261">
                  <c:v>41640</c:v>
                </c:pt>
                <c:pt idx="262">
                  <c:v>41641</c:v>
                </c:pt>
                <c:pt idx="263">
                  <c:v>41642</c:v>
                </c:pt>
                <c:pt idx="264">
                  <c:v>41645</c:v>
                </c:pt>
                <c:pt idx="265">
                  <c:v>41646</c:v>
                </c:pt>
                <c:pt idx="266">
                  <c:v>41647</c:v>
                </c:pt>
                <c:pt idx="267">
                  <c:v>41648</c:v>
                </c:pt>
                <c:pt idx="268">
                  <c:v>41649</c:v>
                </c:pt>
                <c:pt idx="269">
                  <c:v>41652</c:v>
                </c:pt>
                <c:pt idx="270">
                  <c:v>41653</c:v>
                </c:pt>
                <c:pt idx="271">
                  <c:v>41654</c:v>
                </c:pt>
                <c:pt idx="272">
                  <c:v>41655</c:v>
                </c:pt>
                <c:pt idx="273">
                  <c:v>41656</c:v>
                </c:pt>
                <c:pt idx="274">
                  <c:v>41659</c:v>
                </c:pt>
                <c:pt idx="275">
                  <c:v>41660</c:v>
                </c:pt>
                <c:pt idx="276">
                  <c:v>41661</c:v>
                </c:pt>
                <c:pt idx="277">
                  <c:v>41662</c:v>
                </c:pt>
                <c:pt idx="278">
                  <c:v>41663</c:v>
                </c:pt>
                <c:pt idx="279">
                  <c:v>41666</c:v>
                </c:pt>
                <c:pt idx="280">
                  <c:v>41667</c:v>
                </c:pt>
                <c:pt idx="281">
                  <c:v>41668</c:v>
                </c:pt>
                <c:pt idx="282">
                  <c:v>41669</c:v>
                </c:pt>
                <c:pt idx="283">
                  <c:v>41670</c:v>
                </c:pt>
                <c:pt idx="284">
                  <c:v>41673</c:v>
                </c:pt>
                <c:pt idx="285">
                  <c:v>41674</c:v>
                </c:pt>
                <c:pt idx="286">
                  <c:v>41675</c:v>
                </c:pt>
                <c:pt idx="287">
                  <c:v>41676</c:v>
                </c:pt>
                <c:pt idx="288">
                  <c:v>41677</c:v>
                </c:pt>
                <c:pt idx="289">
                  <c:v>41680</c:v>
                </c:pt>
                <c:pt idx="290">
                  <c:v>41681</c:v>
                </c:pt>
                <c:pt idx="291">
                  <c:v>41682</c:v>
                </c:pt>
                <c:pt idx="292">
                  <c:v>41683</c:v>
                </c:pt>
                <c:pt idx="293">
                  <c:v>41684</c:v>
                </c:pt>
                <c:pt idx="294">
                  <c:v>41687</c:v>
                </c:pt>
                <c:pt idx="295">
                  <c:v>41688</c:v>
                </c:pt>
                <c:pt idx="296">
                  <c:v>41689</c:v>
                </c:pt>
                <c:pt idx="297">
                  <c:v>41690</c:v>
                </c:pt>
                <c:pt idx="298">
                  <c:v>41691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41701</c:v>
                </c:pt>
                <c:pt idx="305">
                  <c:v>41702</c:v>
                </c:pt>
                <c:pt idx="306">
                  <c:v>41703</c:v>
                </c:pt>
                <c:pt idx="307">
                  <c:v>41704</c:v>
                </c:pt>
                <c:pt idx="308">
                  <c:v>41705</c:v>
                </c:pt>
                <c:pt idx="309">
                  <c:v>41708</c:v>
                </c:pt>
                <c:pt idx="310">
                  <c:v>41709</c:v>
                </c:pt>
                <c:pt idx="311">
                  <c:v>41710</c:v>
                </c:pt>
                <c:pt idx="312">
                  <c:v>41711</c:v>
                </c:pt>
                <c:pt idx="313">
                  <c:v>41712</c:v>
                </c:pt>
                <c:pt idx="314">
                  <c:v>41715</c:v>
                </c:pt>
                <c:pt idx="315">
                  <c:v>41716</c:v>
                </c:pt>
                <c:pt idx="316">
                  <c:v>41717</c:v>
                </c:pt>
                <c:pt idx="317">
                  <c:v>41718</c:v>
                </c:pt>
                <c:pt idx="318">
                  <c:v>41719</c:v>
                </c:pt>
                <c:pt idx="319">
                  <c:v>41722</c:v>
                </c:pt>
                <c:pt idx="320">
                  <c:v>41723</c:v>
                </c:pt>
                <c:pt idx="321">
                  <c:v>41724</c:v>
                </c:pt>
                <c:pt idx="322">
                  <c:v>41725</c:v>
                </c:pt>
                <c:pt idx="323">
                  <c:v>41726</c:v>
                </c:pt>
                <c:pt idx="324">
                  <c:v>41729</c:v>
                </c:pt>
                <c:pt idx="325">
                  <c:v>41730</c:v>
                </c:pt>
                <c:pt idx="326">
                  <c:v>41731</c:v>
                </c:pt>
                <c:pt idx="327">
                  <c:v>41732</c:v>
                </c:pt>
                <c:pt idx="328">
                  <c:v>41733</c:v>
                </c:pt>
                <c:pt idx="329">
                  <c:v>41736</c:v>
                </c:pt>
                <c:pt idx="330">
                  <c:v>41737</c:v>
                </c:pt>
                <c:pt idx="331">
                  <c:v>41738</c:v>
                </c:pt>
                <c:pt idx="332">
                  <c:v>41739</c:v>
                </c:pt>
                <c:pt idx="333">
                  <c:v>41740</c:v>
                </c:pt>
                <c:pt idx="334">
                  <c:v>41743</c:v>
                </c:pt>
                <c:pt idx="335">
                  <c:v>41744</c:v>
                </c:pt>
                <c:pt idx="336">
                  <c:v>41745</c:v>
                </c:pt>
                <c:pt idx="337">
                  <c:v>41746</c:v>
                </c:pt>
                <c:pt idx="338">
                  <c:v>41747</c:v>
                </c:pt>
                <c:pt idx="339">
                  <c:v>41750</c:v>
                </c:pt>
                <c:pt idx="340">
                  <c:v>41751</c:v>
                </c:pt>
                <c:pt idx="341">
                  <c:v>41752</c:v>
                </c:pt>
                <c:pt idx="342">
                  <c:v>41753</c:v>
                </c:pt>
                <c:pt idx="343">
                  <c:v>41754</c:v>
                </c:pt>
                <c:pt idx="344">
                  <c:v>41757</c:v>
                </c:pt>
                <c:pt idx="345">
                  <c:v>41758</c:v>
                </c:pt>
                <c:pt idx="346">
                  <c:v>41759</c:v>
                </c:pt>
                <c:pt idx="347">
                  <c:v>41760</c:v>
                </c:pt>
                <c:pt idx="348">
                  <c:v>41761</c:v>
                </c:pt>
                <c:pt idx="349">
                  <c:v>41764</c:v>
                </c:pt>
                <c:pt idx="350">
                  <c:v>41765</c:v>
                </c:pt>
                <c:pt idx="351">
                  <c:v>41766</c:v>
                </c:pt>
                <c:pt idx="352">
                  <c:v>41767</c:v>
                </c:pt>
                <c:pt idx="353">
                  <c:v>41768</c:v>
                </c:pt>
                <c:pt idx="354">
                  <c:v>41771</c:v>
                </c:pt>
                <c:pt idx="355">
                  <c:v>41772</c:v>
                </c:pt>
                <c:pt idx="356">
                  <c:v>41773</c:v>
                </c:pt>
                <c:pt idx="357">
                  <c:v>41774</c:v>
                </c:pt>
                <c:pt idx="358">
                  <c:v>41775</c:v>
                </c:pt>
                <c:pt idx="359">
                  <c:v>41778</c:v>
                </c:pt>
                <c:pt idx="360">
                  <c:v>41779</c:v>
                </c:pt>
                <c:pt idx="361">
                  <c:v>41780</c:v>
                </c:pt>
                <c:pt idx="362">
                  <c:v>41781</c:v>
                </c:pt>
                <c:pt idx="363">
                  <c:v>41782</c:v>
                </c:pt>
                <c:pt idx="364">
                  <c:v>41785</c:v>
                </c:pt>
                <c:pt idx="365">
                  <c:v>41786</c:v>
                </c:pt>
                <c:pt idx="366">
                  <c:v>41787</c:v>
                </c:pt>
                <c:pt idx="367">
                  <c:v>41788</c:v>
                </c:pt>
                <c:pt idx="368">
                  <c:v>41789</c:v>
                </c:pt>
                <c:pt idx="369">
                  <c:v>41792</c:v>
                </c:pt>
                <c:pt idx="370">
                  <c:v>41793</c:v>
                </c:pt>
                <c:pt idx="371">
                  <c:v>41794</c:v>
                </c:pt>
                <c:pt idx="372">
                  <c:v>41795</c:v>
                </c:pt>
                <c:pt idx="373">
                  <c:v>41796</c:v>
                </c:pt>
                <c:pt idx="374">
                  <c:v>41799</c:v>
                </c:pt>
                <c:pt idx="375">
                  <c:v>41800</c:v>
                </c:pt>
                <c:pt idx="376">
                  <c:v>41801</c:v>
                </c:pt>
                <c:pt idx="377">
                  <c:v>41802</c:v>
                </c:pt>
                <c:pt idx="378">
                  <c:v>41803</c:v>
                </c:pt>
                <c:pt idx="379">
                  <c:v>41806</c:v>
                </c:pt>
                <c:pt idx="380">
                  <c:v>41807</c:v>
                </c:pt>
                <c:pt idx="381">
                  <c:v>41808</c:v>
                </c:pt>
                <c:pt idx="382">
                  <c:v>41809</c:v>
                </c:pt>
                <c:pt idx="383">
                  <c:v>41810</c:v>
                </c:pt>
                <c:pt idx="384">
                  <c:v>41813</c:v>
                </c:pt>
                <c:pt idx="385">
                  <c:v>41814</c:v>
                </c:pt>
                <c:pt idx="386">
                  <c:v>41815</c:v>
                </c:pt>
                <c:pt idx="387">
                  <c:v>41816</c:v>
                </c:pt>
                <c:pt idx="388">
                  <c:v>41817</c:v>
                </c:pt>
                <c:pt idx="389">
                  <c:v>41820</c:v>
                </c:pt>
                <c:pt idx="390">
                  <c:v>41821</c:v>
                </c:pt>
                <c:pt idx="391">
                  <c:v>41822</c:v>
                </c:pt>
                <c:pt idx="392">
                  <c:v>41823</c:v>
                </c:pt>
                <c:pt idx="393">
                  <c:v>41824</c:v>
                </c:pt>
                <c:pt idx="394">
                  <c:v>41827</c:v>
                </c:pt>
                <c:pt idx="395">
                  <c:v>41828</c:v>
                </c:pt>
                <c:pt idx="396">
                  <c:v>41829</c:v>
                </c:pt>
                <c:pt idx="397">
                  <c:v>41830</c:v>
                </c:pt>
                <c:pt idx="398">
                  <c:v>41831</c:v>
                </c:pt>
                <c:pt idx="399">
                  <c:v>41834</c:v>
                </c:pt>
                <c:pt idx="400">
                  <c:v>41835</c:v>
                </c:pt>
                <c:pt idx="401">
                  <c:v>41836</c:v>
                </c:pt>
                <c:pt idx="402">
                  <c:v>41837</c:v>
                </c:pt>
                <c:pt idx="403">
                  <c:v>41838</c:v>
                </c:pt>
                <c:pt idx="404">
                  <c:v>41841</c:v>
                </c:pt>
                <c:pt idx="405">
                  <c:v>41842</c:v>
                </c:pt>
                <c:pt idx="406">
                  <c:v>41843</c:v>
                </c:pt>
                <c:pt idx="407">
                  <c:v>41844</c:v>
                </c:pt>
                <c:pt idx="408">
                  <c:v>41845</c:v>
                </c:pt>
                <c:pt idx="409">
                  <c:v>41848</c:v>
                </c:pt>
                <c:pt idx="410">
                  <c:v>41849</c:v>
                </c:pt>
                <c:pt idx="411">
                  <c:v>41850</c:v>
                </c:pt>
                <c:pt idx="412">
                  <c:v>41851</c:v>
                </c:pt>
                <c:pt idx="413">
                  <c:v>41852</c:v>
                </c:pt>
                <c:pt idx="414">
                  <c:v>41855</c:v>
                </c:pt>
                <c:pt idx="415">
                  <c:v>41856</c:v>
                </c:pt>
                <c:pt idx="416">
                  <c:v>41857</c:v>
                </c:pt>
                <c:pt idx="417">
                  <c:v>41858</c:v>
                </c:pt>
                <c:pt idx="418">
                  <c:v>41859</c:v>
                </c:pt>
                <c:pt idx="419">
                  <c:v>41862</c:v>
                </c:pt>
                <c:pt idx="420">
                  <c:v>41863</c:v>
                </c:pt>
                <c:pt idx="421">
                  <c:v>41864</c:v>
                </c:pt>
                <c:pt idx="422">
                  <c:v>41865</c:v>
                </c:pt>
                <c:pt idx="423">
                  <c:v>41866</c:v>
                </c:pt>
                <c:pt idx="424">
                  <c:v>41869</c:v>
                </c:pt>
                <c:pt idx="425">
                  <c:v>41870</c:v>
                </c:pt>
                <c:pt idx="426">
                  <c:v>41871</c:v>
                </c:pt>
                <c:pt idx="427">
                  <c:v>41872</c:v>
                </c:pt>
                <c:pt idx="428">
                  <c:v>41873</c:v>
                </c:pt>
                <c:pt idx="429">
                  <c:v>41876</c:v>
                </c:pt>
                <c:pt idx="430">
                  <c:v>41877</c:v>
                </c:pt>
                <c:pt idx="431">
                  <c:v>41878</c:v>
                </c:pt>
                <c:pt idx="432">
                  <c:v>41879</c:v>
                </c:pt>
                <c:pt idx="433">
                  <c:v>41880</c:v>
                </c:pt>
                <c:pt idx="434">
                  <c:v>41883</c:v>
                </c:pt>
                <c:pt idx="435">
                  <c:v>41884</c:v>
                </c:pt>
                <c:pt idx="436">
                  <c:v>41885</c:v>
                </c:pt>
                <c:pt idx="437">
                  <c:v>41886</c:v>
                </c:pt>
                <c:pt idx="438">
                  <c:v>41887</c:v>
                </c:pt>
                <c:pt idx="439">
                  <c:v>41890</c:v>
                </c:pt>
                <c:pt idx="440">
                  <c:v>41891</c:v>
                </c:pt>
                <c:pt idx="441">
                  <c:v>41892</c:v>
                </c:pt>
                <c:pt idx="442">
                  <c:v>41893</c:v>
                </c:pt>
                <c:pt idx="443">
                  <c:v>41894</c:v>
                </c:pt>
                <c:pt idx="444">
                  <c:v>41897</c:v>
                </c:pt>
                <c:pt idx="445">
                  <c:v>41898</c:v>
                </c:pt>
                <c:pt idx="446">
                  <c:v>41899</c:v>
                </c:pt>
                <c:pt idx="447">
                  <c:v>41900</c:v>
                </c:pt>
                <c:pt idx="448">
                  <c:v>41901</c:v>
                </c:pt>
                <c:pt idx="449">
                  <c:v>41904</c:v>
                </c:pt>
                <c:pt idx="450">
                  <c:v>41905</c:v>
                </c:pt>
                <c:pt idx="451">
                  <c:v>41906</c:v>
                </c:pt>
                <c:pt idx="452">
                  <c:v>41907</c:v>
                </c:pt>
                <c:pt idx="453">
                  <c:v>41908</c:v>
                </c:pt>
                <c:pt idx="454">
                  <c:v>41911</c:v>
                </c:pt>
                <c:pt idx="455">
                  <c:v>41912</c:v>
                </c:pt>
                <c:pt idx="456">
                  <c:v>41913</c:v>
                </c:pt>
                <c:pt idx="457">
                  <c:v>41914</c:v>
                </c:pt>
                <c:pt idx="458">
                  <c:v>41915</c:v>
                </c:pt>
                <c:pt idx="459">
                  <c:v>41918</c:v>
                </c:pt>
                <c:pt idx="460">
                  <c:v>41919</c:v>
                </c:pt>
                <c:pt idx="461">
                  <c:v>41920</c:v>
                </c:pt>
                <c:pt idx="462">
                  <c:v>41921</c:v>
                </c:pt>
                <c:pt idx="463">
                  <c:v>41922</c:v>
                </c:pt>
                <c:pt idx="464">
                  <c:v>41925</c:v>
                </c:pt>
                <c:pt idx="465">
                  <c:v>41926</c:v>
                </c:pt>
                <c:pt idx="466">
                  <c:v>41927</c:v>
                </c:pt>
                <c:pt idx="467">
                  <c:v>41928</c:v>
                </c:pt>
                <c:pt idx="468">
                  <c:v>41929</c:v>
                </c:pt>
                <c:pt idx="469">
                  <c:v>41932</c:v>
                </c:pt>
                <c:pt idx="470">
                  <c:v>41933</c:v>
                </c:pt>
                <c:pt idx="471">
                  <c:v>41934</c:v>
                </c:pt>
                <c:pt idx="472">
                  <c:v>41935</c:v>
                </c:pt>
                <c:pt idx="473">
                  <c:v>41936</c:v>
                </c:pt>
                <c:pt idx="474">
                  <c:v>41939</c:v>
                </c:pt>
                <c:pt idx="475">
                  <c:v>41940</c:v>
                </c:pt>
                <c:pt idx="476">
                  <c:v>41941</c:v>
                </c:pt>
                <c:pt idx="477">
                  <c:v>41942</c:v>
                </c:pt>
                <c:pt idx="478">
                  <c:v>41943</c:v>
                </c:pt>
                <c:pt idx="479">
                  <c:v>41946</c:v>
                </c:pt>
                <c:pt idx="480">
                  <c:v>41947</c:v>
                </c:pt>
                <c:pt idx="481">
                  <c:v>41948</c:v>
                </c:pt>
                <c:pt idx="482">
                  <c:v>41949</c:v>
                </c:pt>
                <c:pt idx="483">
                  <c:v>41950</c:v>
                </c:pt>
                <c:pt idx="484">
                  <c:v>41953</c:v>
                </c:pt>
                <c:pt idx="485">
                  <c:v>41954</c:v>
                </c:pt>
                <c:pt idx="486">
                  <c:v>41955</c:v>
                </c:pt>
                <c:pt idx="487">
                  <c:v>41956</c:v>
                </c:pt>
                <c:pt idx="488">
                  <c:v>41957</c:v>
                </c:pt>
                <c:pt idx="489">
                  <c:v>41960</c:v>
                </c:pt>
                <c:pt idx="490">
                  <c:v>41961</c:v>
                </c:pt>
                <c:pt idx="491">
                  <c:v>41962</c:v>
                </c:pt>
                <c:pt idx="492">
                  <c:v>41963</c:v>
                </c:pt>
                <c:pt idx="493">
                  <c:v>41964</c:v>
                </c:pt>
                <c:pt idx="494">
                  <c:v>41967</c:v>
                </c:pt>
                <c:pt idx="495">
                  <c:v>41968</c:v>
                </c:pt>
                <c:pt idx="496">
                  <c:v>41969</c:v>
                </c:pt>
                <c:pt idx="497">
                  <c:v>41970</c:v>
                </c:pt>
                <c:pt idx="498">
                  <c:v>41971</c:v>
                </c:pt>
                <c:pt idx="499">
                  <c:v>41974</c:v>
                </c:pt>
                <c:pt idx="500">
                  <c:v>41975</c:v>
                </c:pt>
                <c:pt idx="501">
                  <c:v>41976</c:v>
                </c:pt>
                <c:pt idx="502">
                  <c:v>41977</c:v>
                </c:pt>
                <c:pt idx="503">
                  <c:v>41978</c:v>
                </c:pt>
                <c:pt idx="504">
                  <c:v>41981</c:v>
                </c:pt>
                <c:pt idx="505">
                  <c:v>41982</c:v>
                </c:pt>
                <c:pt idx="506">
                  <c:v>41983</c:v>
                </c:pt>
                <c:pt idx="507">
                  <c:v>41984</c:v>
                </c:pt>
                <c:pt idx="508">
                  <c:v>41985</c:v>
                </c:pt>
                <c:pt idx="509">
                  <c:v>41988</c:v>
                </c:pt>
                <c:pt idx="510">
                  <c:v>41989</c:v>
                </c:pt>
                <c:pt idx="511">
                  <c:v>41990</c:v>
                </c:pt>
                <c:pt idx="512">
                  <c:v>41991</c:v>
                </c:pt>
                <c:pt idx="513">
                  <c:v>41992</c:v>
                </c:pt>
                <c:pt idx="514">
                  <c:v>41995</c:v>
                </c:pt>
                <c:pt idx="515">
                  <c:v>41996</c:v>
                </c:pt>
                <c:pt idx="516">
                  <c:v>41997</c:v>
                </c:pt>
                <c:pt idx="517">
                  <c:v>41998</c:v>
                </c:pt>
                <c:pt idx="518">
                  <c:v>41999</c:v>
                </c:pt>
                <c:pt idx="519">
                  <c:v>42002</c:v>
                </c:pt>
                <c:pt idx="520">
                  <c:v>42003</c:v>
                </c:pt>
                <c:pt idx="521">
                  <c:v>42004</c:v>
                </c:pt>
                <c:pt idx="522">
                  <c:v>42005</c:v>
                </c:pt>
                <c:pt idx="523">
                  <c:v>42006</c:v>
                </c:pt>
                <c:pt idx="524">
                  <c:v>42009</c:v>
                </c:pt>
                <c:pt idx="525">
                  <c:v>42010</c:v>
                </c:pt>
                <c:pt idx="526">
                  <c:v>42011</c:v>
                </c:pt>
                <c:pt idx="527">
                  <c:v>42012</c:v>
                </c:pt>
                <c:pt idx="528">
                  <c:v>42013</c:v>
                </c:pt>
                <c:pt idx="529">
                  <c:v>42016</c:v>
                </c:pt>
                <c:pt idx="530">
                  <c:v>42017</c:v>
                </c:pt>
                <c:pt idx="531">
                  <c:v>42018</c:v>
                </c:pt>
                <c:pt idx="532">
                  <c:v>42019</c:v>
                </c:pt>
                <c:pt idx="533">
                  <c:v>42020</c:v>
                </c:pt>
                <c:pt idx="534">
                  <c:v>42023</c:v>
                </c:pt>
                <c:pt idx="535">
                  <c:v>42024</c:v>
                </c:pt>
                <c:pt idx="536">
                  <c:v>42025</c:v>
                </c:pt>
                <c:pt idx="537">
                  <c:v>42026</c:v>
                </c:pt>
                <c:pt idx="538">
                  <c:v>42027</c:v>
                </c:pt>
                <c:pt idx="539">
                  <c:v>42030</c:v>
                </c:pt>
                <c:pt idx="540">
                  <c:v>42031</c:v>
                </c:pt>
                <c:pt idx="541">
                  <c:v>42032</c:v>
                </c:pt>
                <c:pt idx="542">
                  <c:v>42033</c:v>
                </c:pt>
                <c:pt idx="543">
                  <c:v>42034</c:v>
                </c:pt>
                <c:pt idx="544">
                  <c:v>42037</c:v>
                </c:pt>
                <c:pt idx="545">
                  <c:v>42038</c:v>
                </c:pt>
                <c:pt idx="546">
                  <c:v>42039</c:v>
                </c:pt>
                <c:pt idx="547">
                  <c:v>42040</c:v>
                </c:pt>
                <c:pt idx="548">
                  <c:v>42041</c:v>
                </c:pt>
                <c:pt idx="549">
                  <c:v>42044</c:v>
                </c:pt>
                <c:pt idx="550">
                  <c:v>42045</c:v>
                </c:pt>
                <c:pt idx="551">
                  <c:v>42046</c:v>
                </c:pt>
                <c:pt idx="552">
                  <c:v>42047</c:v>
                </c:pt>
                <c:pt idx="553">
                  <c:v>42048</c:v>
                </c:pt>
                <c:pt idx="554">
                  <c:v>42051</c:v>
                </c:pt>
                <c:pt idx="555">
                  <c:v>42052</c:v>
                </c:pt>
                <c:pt idx="556">
                  <c:v>42053</c:v>
                </c:pt>
                <c:pt idx="557">
                  <c:v>42054</c:v>
                </c:pt>
                <c:pt idx="558">
                  <c:v>42055</c:v>
                </c:pt>
                <c:pt idx="559">
                  <c:v>42058</c:v>
                </c:pt>
                <c:pt idx="560">
                  <c:v>42059</c:v>
                </c:pt>
                <c:pt idx="561">
                  <c:v>42060</c:v>
                </c:pt>
                <c:pt idx="562">
                  <c:v>42061</c:v>
                </c:pt>
                <c:pt idx="563">
                  <c:v>42062</c:v>
                </c:pt>
                <c:pt idx="564">
                  <c:v>42065</c:v>
                </c:pt>
                <c:pt idx="565">
                  <c:v>42066</c:v>
                </c:pt>
                <c:pt idx="566">
                  <c:v>42067</c:v>
                </c:pt>
                <c:pt idx="567">
                  <c:v>42068</c:v>
                </c:pt>
                <c:pt idx="568">
                  <c:v>42069</c:v>
                </c:pt>
                <c:pt idx="569">
                  <c:v>42072</c:v>
                </c:pt>
                <c:pt idx="570">
                  <c:v>42073</c:v>
                </c:pt>
                <c:pt idx="571">
                  <c:v>42074</c:v>
                </c:pt>
                <c:pt idx="572">
                  <c:v>42075</c:v>
                </c:pt>
                <c:pt idx="573">
                  <c:v>42076</c:v>
                </c:pt>
                <c:pt idx="574">
                  <c:v>42079</c:v>
                </c:pt>
                <c:pt idx="575">
                  <c:v>42080</c:v>
                </c:pt>
                <c:pt idx="576">
                  <c:v>42081</c:v>
                </c:pt>
                <c:pt idx="577">
                  <c:v>42082</c:v>
                </c:pt>
                <c:pt idx="578">
                  <c:v>42083</c:v>
                </c:pt>
                <c:pt idx="579">
                  <c:v>42086</c:v>
                </c:pt>
                <c:pt idx="580">
                  <c:v>42087</c:v>
                </c:pt>
                <c:pt idx="581">
                  <c:v>42088</c:v>
                </c:pt>
                <c:pt idx="582">
                  <c:v>42089</c:v>
                </c:pt>
                <c:pt idx="583">
                  <c:v>42090</c:v>
                </c:pt>
                <c:pt idx="584">
                  <c:v>42093</c:v>
                </c:pt>
                <c:pt idx="585">
                  <c:v>42094</c:v>
                </c:pt>
                <c:pt idx="586">
                  <c:v>42095</c:v>
                </c:pt>
                <c:pt idx="587">
                  <c:v>42096</c:v>
                </c:pt>
                <c:pt idx="588">
                  <c:v>42097</c:v>
                </c:pt>
                <c:pt idx="589">
                  <c:v>42100</c:v>
                </c:pt>
                <c:pt idx="590">
                  <c:v>42101</c:v>
                </c:pt>
                <c:pt idx="591">
                  <c:v>42102</c:v>
                </c:pt>
                <c:pt idx="592">
                  <c:v>42103</c:v>
                </c:pt>
                <c:pt idx="593">
                  <c:v>42104</c:v>
                </c:pt>
                <c:pt idx="594">
                  <c:v>42107</c:v>
                </c:pt>
                <c:pt idx="595">
                  <c:v>42108</c:v>
                </c:pt>
                <c:pt idx="596">
                  <c:v>42109</c:v>
                </c:pt>
                <c:pt idx="597">
                  <c:v>42110</c:v>
                </c:pt>
                <c:pt idx="598">
                  <c:v>42111</c:v>
                </c:pt>
                <c:pt idx="599">
                  <c:v>42114</c:v>
                </c:pt>
                <c:pt idx="600">
                  <c:v>42115</c:v>
                </c:pt>
                <c:pt idx="601">
                  <c:v>42116</c:v>
                </c:pt>
                <c:pt idx="602">
                  <c:v>42117</c:v>
                </c:pt>
                <c:pt idx="603">
                  <c:v>42118</c:v>
                </c:pt>
                <c:pt idx="604">
                  <c:v>42121</c:v>
                </c:pt>
                <c:pt idx="605">
                  <c:v>42122</c:v>
                </c:pt>
                <c:pt idx="606">
                  <c:v>42123</c:v>
                </c:pt>
                <c:pt idx="607">
                  <c:v>42124</c:v>
                </c:pt>
                <c:pt idx="608">
                  <c:v>42125</c:v>
                </c:pt>
                <c:pt idx="609">
                  <c:v>42128</c:v>
                </c:pt>
                <c:pt idx="610">
                  <c:v>42129</c:v>
                </c:pt>
                <c:pt idx="611">
                  <c:v>42130</c:v>
                </c:pt>
                <c:pt idx="612">
                  <c:v>42131</c:v>
                </c:pt>
                <c:pt idx="613">
                  <c:v>42132</c:v>
                </c:pt>
                <c:pt idx="614">
                  <c:v>42135</c:v>
                </c:pt>
                <c:pt idx="615">
                  <c:v>42136</c:v>
                </c:pt>
                <c:pt idx="616">
                  <c:v>42137</c:v>
                </c:pt>
                <c:pt idx="617">
                  <c:v>42138</c:v>
                </c:pt>
                <c:pt idx="618">
                  <c:v>42139</c:v>
                </c:pt>
                <c:pt idx="619">
                  <c:v>42142</c:v>
                </c:pt>
                <c:pt idx="620">
                  <c:v>42143</c:v>
                </c:pt>
                <c:pt idx="621">
                  <c:v>42144</c:v>
                </c:pt>
                <c:pt idx="622">
                  <c:v>42145</c:v>
                </c:pt>
                <c:pt idx="623">
                  <c:v>42146</c:v>
                </c:pt>
                <c:pt idx="624">
                  <c:v>42149</c:v>
                </c:pt>
                <c:pt idx="625">
                  <c:v>42150</c:v>
                </c:pt>
                <c:pt idx="626">
                  <c:v>42151</c:v>
                </c:pt>
                <c:pt idx="627">
                  <c:v>42152</c:v>
                </c:pt>
                <c:pt idx="628">
                  <c:v>42153</c:v>
                </c:pt>
                <c:pt idx="629">
                  <c:v>42156</c:v>
                </c:pt>
                <c:pt idx="630">
                  <c:v>42157</c:v>
                </c:pt>
                <c:pt idx="631">
                  <c:v>42158</c:v>
                </c:pt>
                <c:pt idx="632">
                  <c:v>42159</c:v>
                </c:pt>
                <c:pt idx="633">
                  <c:v>42160</c:v>
                </c:pt>
                <c:pt idx="634">
                  <c:v>42163</c:v>
                </c:pt>
                <c:pt idx="635">
                  <c:v>42164</c:v>
                </c:pt>
                <c:pt idx="636">
                  <c:v>42165</c:v>
                </c:pt>
                <c:pt idx="637">
                  <c:v>42166</c:v>
                </c:pt>
                <c:pt idx="638">
                  <c:v>42167</c:v>
                </c:pt>
                <c:pt idx="639">
                  <c:v>42170</c:v>
                </c:pt>
                <c:pt idx="640">
                  <c:v>42171</c:v>
                </c:pt>
                <c:pt idx="641">
                  <c:v>42172</c:v>
                </c:pt>
                <c:pt idx="642">
                  <c:v>42173</c:v>
                </c:pt>
                <c:pt idx="643">
                  <c:v>42174</c:v>
                </c:pt>
                <c:pt idx="644">
                  <c:v>42177</c:v>
                </c:pt>
                <c:pt idx="645">
                  <c:v>42178</c:v>
                </c:pt>
                <c:pt idx="646">
                  <c:v>42179</c:v>
                </c:pt>
                <c:pt idx="647">
                  <c:v>42180</c:v>
                </c:pt>
                <c:pt idx="648">
                  <c:v>42181</c:v>
                </c:pt>
                <c:pt idx="649">
                  <c:v>42184</c:v>
                </c:pt>
                <c:pt idx="650">
                  <c:v>42185</c:v>
                </c:pt>
                <c:pt idx="651">
                  <c:v>42186</c:v>
                </c:pt>
                <c:pt idx="652">
                  <c:v>42187</c:v>
                </c:pt>
                <c:pt idx="653">
                  <c:v>42188</c:v>
                </c:pt>
                <c:pt idx="654">
                  <c:v>42191</c:v>
                </c:pt>
                <c:pt idx="655">
                  <c:v>42192</c:v>
                </c:pt>
                <c:pt idx="656">
                  <c:v>42193</c:v>
                </c:pt>
                <c:pt idx="657">
                  <c:v>42194</c:v>
                </c:pt>
                <c:pt idx="658">
                  <c:v>42195</c:v>
                </c:pt>
                <c:pt idx="659">
                  <c:v>42198</c:v>
                </c:pt>
                <c:pt idx="660">
                  <c:v>42199</c:v>
                </c:pt>
                <c:pt idx="661">
                  <c:v>42200</c:v>
                </c:pt>
                <c:pt idx="662">
                  <c:v>42201</c:v>
                </c:pt>
                <c:pt idx="663">
                  <c:v>42202</c:v>
                </c:pt>
                <c:pt idx="664">
                  <c:v>42205</c:v>
                </c:pt>
                <c:pt idx="665">
                  <c:v>42206</c:v>
                </c:pt>
                <c:pt idx="666">
                  <c:v>42207</c:v>
                </c:pt>
                <c:pt idx="667">
                  <c:v>42208</c:v>
                </c:pt>
                <c:pt idx="668">
                  <c:v>42209</c:v>
                </c:pt>
                <c:pt idx="669">
                  <c:v>42212</c:v>
                </c:pt>
                <c:pt idx="670">
                  <c:v>42213</c:v>
                </c:pt>
                <c:pt idx="671">
                  <c:v>42214</c:v>
                </c:pt>
                <c:pt idx="672">
                  <c:v>42215</c:v>
                </c:pt>
                <c:pt idx="673">
                  <c:v>42216</c:v>
                </c:pt>
                <c:pt idx="674">
                  <c:v>42219</c:v>
                </c:pt>
                <c:pt idx="675">
                  <c:v>42220</c:v>
                </c:pt>
                <c:pt idx="676">
                  <c:v>42221</c:v>
                </c:pt>
                <c:pt idx="677">
                  <c:v>42222</c:v>
                </c:pt>
                <c:pt idx="678">
                  <c:v>42223</c:v>
                </c:pt>
                <c:pt idx="679">
                  <c:v>42226</c:v>
                </c:pt>
                <c:pt idx="680">
                  <c:v>42227</c:v>
                </c:pt>
                <c:pt idx="681">
                  <c:v>42228</c:v>
                </c:pt>
                <c:pt idx="682">
                  <c:v>42229</c:v>
                </c:pt>
                <c:pt idx="683">
                  <c:v>42230</c:v>
                </c:pt>
                <c:pt idx="684">
                  <c:v>42233</c:v>
                </c:pt>
                <c:pt idx="685">
                  <c:v>42234</c:v>
                </c:pt>
                <c:pt idx="686">
                  <c:v>42235</c:v>
                </c:pt>
                <c:pt idx="687">
                  <c:v>42236</c:v>
                </c:pt>
                <c:pt idx="688">
                  <c:v>42237</c:v>
                </c:pt>
                <c:pt idx="689">
                  <c:v>42240</c:v>
                </c:pt>
                <c:pt idx="690">
                  <c:v>42241</c:v>
                </c:pt>
                <c:pt idx="691">
                  <c:v>42242</c:v>
                </c:pt>
                <c:pt idx="692">
                  <c:v>42243</c:v>
                </c:pt>
                <c:pt idx="693">
                  <c:v>42244</c:v>
                </c:pt>
                <c:pt idx="694">
                  <c:v>42247</c:v>
                </c:pt>
                <c:pt idx="695">
                  <c:v>42248</c:v>
                </c:pt>
                <c:pt idx="696">
                  <c:v>42249</c:v>
                </c:pt>
                <c:pt idx="697">
                  <c:v>42250</c:v>
                </c:pt>
                <c:pt idx="698">
                  <c:v>42251</c:v>
                </c:pt>
                <c:pt idx="699">
                  <c:v>42254</c:v>
                </c:pt>
                <c:pt idx="700">
                  <c:v>42255</c:v>
                </c:pt>
                <c:pt idx="701">
                  <c:v>42256</c:v>
                </c:pt>
                <c:pt idx="702">
                  <c:v>42257</c:v>
                </c:pt>
                <c:pt idx="703">
                  <c:v>42258</c:v>
                </c:pt>
                <c:pt idx="704">
                  <c:v>42261</c:v>
                </c:pt>
                <c:pt idx="705">
                  <c:v>42262</c:v>
                </c:pt>
                <c:pt idx="706">
                  <c:v>42263</c:v>
                </c:pt>
                <c:pt idx="707">
                  <c:v>42264</c:v>
                </c:pt>
                <c:pt idx="708">
                  <c:v>42265</c:v>
                </c:pt>
                <c:pt idx="709">
                  <c:v>42268</c:v>
                </c:pt>
                <c:pt idx="710">
                  <c:v>42269</c:v>
                </c:pt>
                <c:pt idx="711">
                  <c:v>42270</c:v>
                </c:pt>
                <c:pt idx="712">
                  <c:v>42271</c:v>
                </c:pt>
                <c:pt idx="713">
                  <c:v>42272</c:v>
                </c:pt>
                <c:pt idx="714">
                  <c:v>42275</c:v>
                </c:pt>
                <c:pt idx="715">
                  <c:v>42276</c:v>
                </c:pt>
                <c:pt idx="716">
                  <c:v>42277</c:v>
                </c:pt>
                <c:pt idx="717">
                  <c:v>42278</c:v>
                </c:pt>
                <c:pt idx="718">
                  <c:v>42279</c:v>
                </c:pt>
                <c:pt idx="719">
                  <c:v>42282</c:v>
                </c:pt>
                <c:pt idx="720">
                  <c:v>42283</c:v>
                </c:pt>
                <c:pt idx="721">
                  <c:v>42284</c:v>
                </c:pt>
                <c:pt idx="722">
                  <c:v>42285</c:v>
                </c:pt>
                <c:pt idx="723">
                  <c:v>42286</c:v>
                </c:pt>
                <c:pt idx="724">
                  <c:v>42289</c:v>
                </c:pt>
                <c:pt idx="725">
                  <c:v>42290</c:v>
                </c:pt>
                <c:pt idx="726">
                  <c:v>42291</c:v>
                </c:pt>
                <c:pt idx="727">
                  <c:v>42292</c:v>
                </c:pt>
                <c:pt idx="728">
                  <c:v>42293</c:v>
                </c:pt>
                <c:pt idx="729">
                  <c:v>42296</c:v>
                </c:pt>
                <c:pt idx="730">
                  <c:v>42297</c:v>
                </c:pt>
                <c:pt idx="731">
                  <c:v>42298</c:v>
                </c:pt>
                <c:pt idx="732">
                  <c:v>42299</c:v>
                </c:pt>
                <c:pt idx="733">
                  <c:v>42300</c:v>
                </c:pt>
                <c:pt idx="734">
                  <c:v>42303</c:v>
                </c:pt>
                <c:pt idx="735">
                  <c:v>42304</c:v>
                </c:pt>
                <c:pt idx="736">
                  <c:v>42305</c:v>
                </c:pt>
                <c:pt idx="737">
                  <c:v>42306</c:v>
                </c:pt>
                <c:pt idx="738">
                  <c:v>42307</c:v>
                </c:pt>
                <c:pt idx="739">
                  <c:v>42310</c:v>
                </c:pt>
                <c:pt idx="740">
                  <c:v>42311</c:v>
                </c:pt>
                <c:pt idx="741">
                  <c:v>42312</c:v>
                </c:pt>
                <c:pt idx="742">
                  <c:v>42313</c:v>
                </c:pt>
                <c:pt idx="743">
                  <c:v>42314</c:v>
                </c:pt>
                <c:pt idx="744">
                  <c:v>42317</c:v>
                </c:pt>
                <c:pt idx="745">
                  <c:v>42318</c:v>
                </c:pt>
                <c:pt idx="746">
                  <c:v>42319</c:v>
                </c:pt>
                <c:pt idx="747">
                  <c:v>42320</c:v>
                </c:pt>
                <c:pt idx="748">
                  <c:v>42321</c:v>
                </c:pt>
                <c:pt idx="749">
                  <c:v>42324</c:v>
                </c:pt>
                <c:pt idx="750">
                  <c:v>42325</c:v>
                </c:pt>
                <c:pt idx="751">
                  <c:v>42326</c:v>
                </c:pt>
                <c:pt idx="752">
                  <c:v>42327</c:v>
                </c:pt>
                <c:pt idx="753">
                  <c:v>42328</c:v>
                </c:pt>
                <c:pt idx="754">
                  <c:v>42331</c:v>
                </c:pt>
                <c:pt idx="755">
                  <c:v>42332</c:v>
                </c:pt>
                <c:pt idx="756">
                  <c:v>42333</c:v>
                </c:pt>
                <c:pt idx="757">
                  <c:v>42334</c:v>
                </c:pt>
                <c:pt idx="758">
                  <c:v>42335</c:v>
                </c:pt>
                <c:pt idx="759">
                  <c:v>42338</c:v>
                </c:pt>
                <c:pt idx="760">
                  <c:v>42339</c:v>
                </c:pt>
                <c:pt idx="761">
                  <c:v>42340</c:v>
                </c:pt>
                <c:pt idx="762">
                  <c:v>42341</c:v>
                </c:pt>
                <c:pt idx="763">
                  <c:v>42342</c:v>
                </c:pt>
                <c:pt idx="764">
                  <c:v>42345</c:v>
                </c:pt>
                <c:pt idx="765">
                  <c:v>42346</c:v>
                </c:pt>
                <c:pt idx="766">
                  <c:v>42347</c:v>
                </c:pt>
                <c:pt idx="767">
                  <c:v>42348</c:v>
                </c:pt>
                <c:pt idx="768">
                  <c:v>42349</c:v>
                </c:pt>
                <c:pt idx="769">
                  <c:v>42352</c:v>
                </c:pt>
                <c:pt idx="770">
                  <c:v>42353</c:v>
                </c:pt>
                <c:pt idx="771">
                  <c:v>42354</c:v>
                </c:pt>
                <c:pt idx="772">
                  <c:v>42355</c:v>
                </c:pt>
                <c:pt idx="773">
                  <c:v>42356</c:v>
                </c:pt>
                <c:pt idx="774">
                  <c:v>42359</c:v>
                </c:pt>
                <c:pt idx="775">
                  <c:v>42360</c:v>
                </c:pt>
                <c:pt idx="776">
                  <c:v>42361</c:v>
                </c:pt>
                <c:pt idx="777">
                  <c:v>42362</c:v>
                </c:pt>
                <c:pt idx="778">
                  <c:v>42363</c:v>
                </c:pt>
                <c:pt idx="779">
                  <c:v>42366</c:v>
                </c:pt>
                <c:pt idx="780">
                  <c:v>42367</c:v>
                </c:pt>
                <c:pt idx="781">
                  <c:v>42368</c:v>
                </c:pt>
                <c:pt idx="782">
                  <c:v>42369</c:v>
                </c:pt>
                <c:pt idx="783">
                  <c:v>42370</c:v>
                </c:pt>
                <c:pt idx="784">
                  <c:v>42373</c:v>
                </c:pt>
                <c:pt idx="785">
                  <c:v>42374</c:v>
                </c:pt>
                <c:pt idx="786">
                  <c:v>42375</c:v>
                </c:pt>
                <c:pt idx="787">
                  <c:v>42376</c:v>
                </c:pt>
                <c:pt idx="788">
                  <c:v>42377</c:v>
                </c:pt>
                <c:pt idx="789">
                  <c:v>42380</c:v>
                </c:pt>
                <c:pt idx="790">
                  <c:v>42381</c:v>
                </c:pt>
                <c:pt idx="791">
                  <c:v>42382</c:v>
                </c:pt>
                <c:pt idx="792">
                  <c:v>42383</c:v>
                </c:pt>
                <c:pt idx="793">
                  <c:v>42384</c:v>
                </c:pt>
                <c:pt idx="794">
                  <c:v>42387</c:v>
                </c:pt>
                <c:pt idx="795">
                  <c:v>42388</c:v>
                </c:pt>
                <c:pt idx="796">
                  <c:v>42389</c:v>
                </c:pt>
                <c:pt idx="797">
                  <c:v>42390</c:v>
                </c:pt>
                <c:pt idx="798">
                  <c:v>42391</c:v>
                </c:pt>
                <c:pt idx="799">
                  <c:v>42394</c:v>
                </c:pt>
                <c:pt idx="800">
                  <c:v>42395</c:v>
                </c:pt>
                <c:pt idx="801">
                  <c:v>42396</c:v>
                </c:pt>
                <c:pt idx="802">
                  <c:v>42397</c:v>
                </c:pt>
                <c:pt idx="803">
                  <c:v>42398</c:v>
                </c:pt>
                <c:pt idx="804">
                  <c:v>42401</c:v>
                </c:pt>
                <c:pt idx="805">
                  <c:v>42402</c:v>
                </c:pt>
                <c:pt idx="806">
                  <c:v>42403</c:v>
                </c:pt>
                <c:pt idx="807">
                  <c:v>42404</c:v>
                </c:pt>
                <c:pt idx="808">
                  <c:v>42405</c:v>
                </c:pt>
                <c:pt idx="809">
                  <c:v>42408</c:v>
                </c:pt>
                <c:pt idx="810">
                  <c:v>42409</c:v>
                </c:pt>
                <c:pt idx="811">
                  <c:v>42410</c:v>
                </c:pt>
                <c:pt idx="812">
                  <c:v>42411</c:v>
                </c:pt>
                <c:pt idx="813">
                  <c:v>42412</c:v>
                </c:pt>
                <c:pt idx="814">
                  <c:v>42415</c:v>
                </c:pt>
                <c:pt idx="815">
                  <c:v>42416</c:v>
                </c:pt>
                <c:pt idx="816">
                  <c:v>42417</c:v>
                </c:pt>
                <c:pt idx="817">
                  <c:v>42418</c:v>
                </c:pt>
                <c:pt idx="818">
                  <c:v>42419</c:v>
                </c:pt>
                <c:pt idx="819">
                  <c:v>42422</c:v>
                </c:pt>
                <c:pt idx="820">
                  <c:v>42423</c:v>
                </c:pt>
                <c:pt idx="821">
                  <c:v>42424</c:v>
                </c:pt>
                <c:pt idx="822">
                  <c:v>42425</c:v>
                </c:pt>
                <c:pt idx="823">
                  <c:v>42426</c:v>
                </c:pt>
                <c:pt idx="824">
                  <c:v>42429</c:v>
                </c:pt>
                <c:pt idx="825">
                  <c:v>42430</c:v>
                </c:pt>
                <c:pt idx="826">
                  <c:v>42431</c:v>
                </c:pt>
                <c:pt idx="827">
                  <c:v>42432</c:v>
                </c:pt>
                <c:pt idx="828">
                  <c:v>42433</c:v>
                </c:pt>
                <c:pt idx="829">
                  <c:v>42436</c:v>
                </c:pt>
                <c:pt idx="830">
                  <c:v>42437</c:v>
                </c:pt>
                <c:pt idx="831">
                  <c:v>42438</c:v>
                </c:pt>
                <c:pt idx="832">
                  <c:v>42439</c:v>
                </c:pt>
                <c:pt idx="833">
                  <c:v>42440</c:v>
                </c:pt>
                <c:pt idx="834">
                  <c:v>42443</c:v>
                </c:pt>
                <c:pt idx="835">
                  <c:v>42444</c:v>
                </c:pt>
                <c:pt idx="836">
                  <c:v>42445</c:v>
                </c:pt>
                <c:pt idx="837">
                  <c:v>42446</c:v>
                </c:pt>
                <c:pt idx="838">
                  <c:v>42447</c:v>
                </c:pt>
                <c:pt idx="839">
                  <c:v>42450</c:v>
                </c:pt>
                <c:pt idx="840">
                  <c:v>42451</c:v>
                </c:pt>
                <c:pt idx="841">
                  <c:v>42452</c:v>
                </c:pt>
                <c:pt idx="842">
                  <c:v>42453</c:v>
                </c:pt>
                <c:pt idx="843">
                  <c:v>42454</c:v>
                </c:pt>
                <c:pt idx="844">
                  <c:v>42457</c:v>
                </c:pt>
                <c:pt idx="845">
                  <c:v>42458</c:v>
                </c:pt>
                <c:pt idx="846">
                  <c:v>42459</c:v>
                </c:pt>
                <c:pt idx="847">
                  <c:v>42460</c:v>
                </c:pt>
                <c:pt idx="848">
                  <c:v>42461</c:v>
                </c:pt>
                <c:pt idx="849">
                  <c:v>42464</c:v>
                </c:pt>
                <c:pt idx="850">
                  <c:v>42465</c:v>
                </c:pt>
                <c:pt idx="851">
                  <c:v>42466</c:v>
                </c:pt>
                <c:pt idx="852">
                  <c:v>42467</c:v>
                </c:pt>
                <c:pt idx="853">
                  <c:v>42468</c:v>
                </c:pt>
                <c:pt idx="854">
                  <c:v>42471</c:v>
                </c:pt>
                <c:pt idx="855">
                  <c:v>42472</c:v>
                </c:pt>
                <c:pt idx="856">
                  <c:v>42473</c:v>
                </c:pt>
                <c:pt idx="857">
                  <c:v>42474</c:v>
                </c:pt>
                <c:pt idx="858">
                  <c:v>42475</c:v>
                </c:pt>
                <c:pt idx="859">
                  <c:v>42478</c:v>
                </c:pt>
                <c:pt idx="860">
                  <c:v>42479</c:v>
                </c:pt>
                <c:pt idx="861">
                  <c:v>42480</c:v>
                </c:pt>
                <c:pt idx="862">
                  <c:v>42481</c:v>
                </c:pt>
                <c:pt idx="863">
                  <c:v>42482</c:v>
                </c:pt>
                <c:pt idx="864">
                  <c:v>42485</c:v>
                </c:pt>
                <c:pt idx="865">
                  <c:v>42486</c:v>
                </c:pt>
                <c:pt idx="866">
                  <c:v>42487</c:v>
                </c:pt>
                <c:pt idx="867">
                  <c:v>42488</c:v>
                </c:pt>
                <c:pt idx="868">
                  <c:v>42489</c:v>
                </c:pt>
                <c:pt idx="869">
                  <c:v>42492</c:v>
                </c:pt>
                <c:pt idx="870">
                  <c:v>42493</c:v>
                </c:pt>
                <c:pt idx="871">
                  <c:v>42494</c:v>
                </c:pt>
                <c:pt idx="872">
                  <c:v>42495</c:v>
                </c:pt>
                <c:pt idx="873">
                  <c:v>42496</c:v>
                </c:pt>
                <c:pt idx="874">
                  <c:v>42499</c:v>
                </c:pt>
                <c:pt idx="875">
                  <c:v>42500</c:v>
                </c:pt>
                <c:pt idx="876">
                  <c:v>42501</c:v>
                </c:pt>
                <c:pt idx="877">
                  <c:v>42502</c:v>
                </c:pt>
                <c:pt idx="878">
                  <c:v>42503</c:v>
                </c:pt>
                <c:pt idx="879">
                  <c:v>42506</c:v>
                </c:pt>
                <c:pt idx="880">
                  <c:v>42507</c:v>
                </c:pt>
                <c:pt idx="881">
                  <c:v>42508</c:v>
                </c:pt>
                <c:pt idx="882">
                  <c:v>42509</c:v>
                </c:pt>
                <c:pt idx="883">
                  <c:v>42510</c:v>
                </c:pt>
                <c:pt idx="884">
                  <c:v>42513</c:v>
                </c:pt>
                <c:pt idx="885">
                  <c:v>42514</c:v>
                </c:pt>
                <c:pt idx="886">
                  <c:v>42515</c:v>
                </c:pt>
                <c:pt idx="887">
                  <c:v>42516</c:v>
                </c:pt>
                <c:pt idx="888">
                  <c:v>42517</c:v>
                </c:pt>
                <c:pt idx="889">
                  <c:v>42520</c:v>
                </c:pt>
                <c:pt idx="890">
                  <c:v>42521</c:v>
                </c:pt>
                <c:pt idx="891">
                  <c:v>42522</c:v>
                </c:pt>
                <c:pt idx="892">
                  <c:v>42523</c:v>
                </c:pt>
                <c:pt idx="893">
                  <c:v>42524</c:v>
                </c:pt>
                <c:pt idx="894">
                  <c:v>42527</c:v>
                </c:pt>
                <c:pt idx="895">
                  <c:v>42528</c:v>
                </c:pt>
                <c:pt idx="896">
                  <c:v>42529</c:v>
                </c:pt>
                <c:pt idx="897">
                  <c:v>42530</c:v>
                </c:pt>
                <c:pt idx="898">
                  <c:v>42531</c:v>
                </c:pt>
                <c:pt idx="899">
                  <c:v>42534</c:v>
                </c:pt>
                <c:pt idx="900">
                  <c:v>42535</c:v>
                </c:pt>
                <c:pt idx="901">
                  <c:v>42536</c:v>
                </c:pt>
                <c:pt idx="902">
                  <c:v>42537</c:v>
                </c:pt>
                <c:pt idx="903">
                  <c:v>42538</c:v>
                </c:pt>
                <c:pt idx="904">
                  <c:v>42541</c:v>
                </c:pt>
                <c:pt idx="905">
                  <c:v>42542</c:v>
                </c:pt>
                <c:pt idx="906">
                  <c:v>42543</c:v>
                </c:pt>
                <c:pt idx="907">
                  <c:v>42544</c:v>
                </c:pt>
                <c:pt idx="908">
                  <c:v>42545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42555</c:v>
                </c:pt>
                <c:pt idx="915">
                  <c:v>42556</c:v>
                </c:pt>
                <c:pt idx="916">
                  <c:v>42557</c:v>
                </c:pt>
                <c:pt idx="917">
                  <c:v>42558</c:v>
                </c:pt>
                <c:pt idx="918">
                  <c:v>42559</c:v>
                </c:pt>
                <c:pt idx="919">
                  <c:v>42562</c:v>
                </c:pt>
                <c:pt idx="920">
                  <c:v>42563</c:v>
                </c:pt>
                <c:pt idx="921">
                  <c:v>42564</c:v>
                </c:pt>
                <c:pt idx="922">
                  <c:v>42565</c:v>
                </c:pt>
                <c:pt idx="923">
                  <c:v>42566</c:v>
                </c:pt>
                <c:pt idx="924">
                  <c:v>42569</c:v>
                </c:pt>
                <c:pt idx="925">
                  <c:v>42570</c:v>
                </c:pt>
                <c:pt idx="926">
                  <c:v>42571</c:v>
                </c:pt>
                <c:pt idx="927">
                  <c:v>42572</c:v>
                </c:pt>
                <c:pt idx="928">
                  <c:v>42573</c:v>
                </c:pt>
                <c:pt idx="929">
                  <c:v>42576</c:v>
                </c:pt>
                <c:pt idx="930">
                  <c:v>42577</c:v>
                </c:pt>
                <c:pt idx="931">
                  <c:v>42578</c:v>
                </c:pt>
                <c:pt idx="932">
                  <c:v>42579</c:v>
                </c:pt>
                <c:pt idx="933">
                  <c:v>42580</c:v>
                </c:pt>
                <c:pt idx="934">
                  <c:v>42583</c:v>
                </c:pt>
                <c:pt idx="935">
                  <c:v>42584</c:v>
                </c:pt>
                <c:pt idx="936">
                  <c:v>42585</c:v>
                </c:pt>
                <c:pt idx="937">
                  <c:v>42586</c:v>
                </c:pt>
                <c:pt idx="938">
                  <c:v>42587</c:v>
                </c:pt>
                <c:pt idx="939">
                  <c:v>42590</c:v>
                </c:pt>
                <c:pt idx="940">
                  <c:v>42591</c:v>
                </c:pt>
                <c:pt idx="941">
                  <c:v>42592</c:v>
                </c:pt>
                <c:pt idx="942">
                  <c:v>42593</c:v>
                </c:pt>
                <c:pt idx="943">
                  <c:v>42594</c:v>
                </c:pt>
                <c:pt idx="944">
                  <c:v>42597</c:v>
                </c:pt>
                <c:pt idx="945">
                  <c:v>42598</c:v>
                </c:pt>
                <c:pt idx="946">
                  <c:v>42599</c:v>
                </c:pt>
                <c:pt idx="947">
                  <c:v>42600</c:v>
                </c:pt>
                <c:pt idx="948">
                  <c:v>42601</c:v>
                </c:pt>
                <c:pt idx="949">
                  <c:v>42604</c:v>
                </c:pt>
                <c:pt idx="950">
                  <c:v>42605</c:v>
                </c:pt>
                <c:pt idx="951">
                  <c:v>42606</c:v>
                </c:pt>
                <c:pt idx="952">
                  <c:v>42607</c:v>
                </c:pt>
                <c:pt idx="953">
                  <c:v>42608</c:v>
                </c:pt>
                <c:pt idx="954">
                  <c:v>42611</c:v>
                </c:pt>
                <c:pt idx="955">
                  <c:v>42612</c:v>
                </c:pt>
                <c:pt idx="956">
                  <c:v>42613</c:v>
                </c:pt>
                <c:pt idx="957">
                  <c:v>42614</c:v>
                </c:pt>
                <c:pt idx="958">
                  <c:v>42615</c:v>
                </c:pt>
                <c:pt idx="959">
                  <c:v>42618</c:v>
                </c:pt>
                <c:pt idx="960">
                  <c:v>42619</c:v>
                </c:pt>
                <c:pt idx="961">
                  <c:v>42620</c:v>
                </c:pt>
                <c:pt idx="962">
                  <c:v>42621</c:v>
                </c:pt>
                <c:pt idx="963">
                  <c:v>42622</c:v>
                </c:pt>
                <c:pt idx="964">
                  <c:v>42625</c:v>
                </c:pt>
                <c:pt idx="965">
                  <c:v>42626</c:v>
                </c:pt>
                <c:pt idx="966">
                  <c:v>42627</c:v>
                </c:pt>
                <c:pt idx="967">
                  <c:v>42628</c:v>
                </c:pt>
                <c:pt idx="968">
                  <c:v>42629</c:v>
                </c:pt>
                <c:pt idx="969">
                  <c:v>42632</c:v>
                </c:pt>
                <c:pt idx="970">
                  <c:v>42633</c:v>
                </c:pt>
                <c:pt idx="971">
                  <c:v>42634</c:v>
                </c:pt>
                <c:pt idx="972">
                  <c:v>42635</c:v>
                </c:pt>
                <c:pt idx="973">
                  <c:v>42636</c:v>
                </c:pt>
                <c:pt idx="974">
                  <c:v>42639</c:v>
                </c:pt>
                <c:pt idx="975">
                  <c:v>42640</c:v>
                </c:pt>
                <c:pt idx="976">
                  <c:v>42641</c:v>
                </c:pt>
                <c:pt idx="977">
                  <c:v>42642</c:v>
                </c:pt>
                <c:pt idx="978">
                  <c:v>42643</c:v>
                </c:pt>
                <c:pt idx="979">
                  <c:v>42646</c:v>
                </c:pt>
                <c:pt idx="980">
                  <c:v>42647</c:v>
                </c:pt>
                <c:pt idx="981">
                  <c:v>42648</c:v>
                </c:pt>
                <c:pt idx="982">
                  <c:v>42649</c:v>
                </c:pt>
                <c:pt idx="983">
                  <c:v>42650</c:v>
                </c:pt>
                <c:pt idx="984">
                  <c:v>42653</c:v>
                </c:pt>
                <c:pt idx="985">
                  <c:v>42654</c:v>
                </c:pt>
                <c:pt idx="986">
                  <c:v>42655</c:v>
                </c:pt>
                <c:pt idx="987">
                  <c:v>42656</c:v>
                </c:pt>
                <c:pt idx="988">
                  <c:v>42657</c:v>
                </c:pt>
                <c:pt idx="989">
                  <c:v>42660</c:v>
                </c:pt>
                <c:pt idx="990">
                  <c:v>42661</c:v>
                </c:pt>
                <c:pt idx="991">
                  <c:v>42662</c:v>
                </c:pt>
                <c:pt idx="992">
                  <c:v>42663</c:v>
                </c:pt>
                <c:pt idx="993">
                  <c:v>42664</c:v>
                </c:pt>
                <c:pt idx="994">
                  <c:v>42667</c:v>
                </c:pt>
                <c:pt idx="995">
                  <c:v>42668</c:v>
                </c:pt>
                <c:pt idx="996">
                  <c:v>42669</c:v>
                </c:pt>
                <c:pt idx="997">
                  <c:v>42670</c:v>
                </c:pt>
                <c:pt idx="998">
                  <c:v>42671</c:v>
                </c:pt>
                <c:pt idx="999">
                  <c:v>42674</c:v>
                </c:pt>
                <c:pt idx="1000">
                  <c:v>42675</c:v>
                </c:pt>
                <c:pt idx="1001">
                  <c:v>42676</c:v>
                </c:pt>
                <c:pt idx="1002">
                  <c:v>42677</c:v>
                </c:pt>
                <c:pt idx="1003">
                  <c:v>42678</c:v>
                </c:pt>
                <c:pt idx="1004">
                  <c:v>42681</c:v>
                </c:pt>
                <c:pt idx="1005">
                  <c:v>42682</c:v>
                </c:pt>
                <c:pt idx="1006">
                  <c:v>42683</c:v>
                </c:pt>
                <c:pt idx="1007">
                  <c:v>42684</c:v>
                </c:pt>
                <c:pt idx="1008">
                  <c:v>42685</c:v>
                </c:pt>
                <c:pt idx="1009">
                  <c:v>42688</c:v>
                </c:pt>
                <c:pt idx="1010">
                  <c:v>42689</c:v>
                </c:pt>
                <c:pt idx="1011">
                  <c:v>42690</c:v>
                </c:pt>
                <c:pt idx="1012">
                  <c:v>42691</c:v>
                </c:pt>
                <c:pt idx="1013">
                  <c:v>42692</c:v>
                </c:pt>
                <c:pt idx="1014">
                  <c:v>42695</c:v>
                </c:pt>
                <c:pt idx="1015">
                  <c:v>42696</c:v>
                </c:pt>
                <c:pt idx="1016">
                  <c:v>42697</c:v>
                </c:pt>
                <c:pt idx="1017">
                  <c:v>42698</c:v>
                </c:pt>
                <c:pt idx="1018">
                  <c:v>42699</c:v>
                </c:pt>
                <c:pt idx="1019">
                  <c:v>42702</c:v>
                </c:pt>
                <c:pt idx="1020">
                  <c:v>42703</c:v>
                </c:pt>
                <c:pt idx="1021">
                  <c:v>42704</c:v>
                </c:pt>
                <c:pt idx="1022">
                  <c:v>42705</c:v>
                </c:pt>
                <c:pt idx="1023">
                  <c:v>42706</c:v>
                </c:pt>
                <c:pt idx="1024">
                  <c:v>42709</c:v>
                </c:pt>
                <c:pt idx="1025">
                  <c:v>42710</c:v>
                </c:pt>
                <c:pt idx="1026">
                  <c:v>42711</c:v>
                </c:pt>
                <c:pt idx="1027">
                  <c:v>42712</c:v>
                </c:pt>
                <c:pt idx="1028">
                  <c:v>42713</c:v>
                </c:pt>
                <c:pt idx="1029">
                  <c:v>42716</c:v>
                </c:pt>
                <c:pt idx="1030">
                  <c:v>42717</c:v>
                </c:pt>
                <c:pt idx="1031">
                  <c:v>42718</c:v>
                </c:pt>
                <c:pt idx="1032">
                  <c:v>42719</c:v>
                </c:pt>
                <c:pt idx="1033">
                  <c:v>42720</c:v>
                </c:pt>
                <c:pt idx="1034">
                  <c:v>42723</c:v>
                </c:pt>
                <c:pt idx="1035">
                  <c:v>42724</c:v>
                </c:pt>
                <c:pt idx="1036">
                  <c:v>42725</c:v>
                </c:pt>
                <c:pt idx="1037">
                  <c:v>42726</c:v>
                </c:pt>
                <c:pt idx="1038">
                  <c:v>42727</c:v>
                </c:pt>
                <c:pt idx="1039">
                  <c:v>42730</c:v>
                </c:pt>
                <c:pt idx="1040">
                  <c:v>42731</c:v>
                </c:pt>
                <c:pt idx="1041">
                  <c:v>42732</c:v>
                </c:pt>
                <c:pt idx="1042">
                  <c:v>42733</c:v>
                </c:pt>
                <c:pt idx="1043">
                  <c:v>42734</c:v>
                </c:pt>
                <c:pt idx="1044">
                  <c:v>42737</c:v>
                </c:pt>
                <c:pt idx="1045">
                  <c:v>42738</c:v>
                </c:pt>
                <c:pt idx="1046">
                  <c:v>42739</c:v>
                </c:pt>
                <c:pt idx="1047">
                  <c:v>42740</c:v>
                </c:pt>
                <c:pt idx="1048">
                  <c:v>42741</c:v>
                </c:pt>
                <c:pt idx="1049">
                  <c:v>42744</c:v>
                </c:pt>
                <c:pt idx="1050">
                  <c:v>42745</c:v>
                </c:pt>
                <c:pt idx="1051">
                  <c:v>42746</c:v>
                </c:pt>
                <c:pt idx="1052">
                  <c:v>42747</c:v>
                </c:pt>
                <c:pt idx="1053">
                  <c:v>42748</c:v>
                </c:pt>
                <c:pt idx="1054">
                  <c:v>42751</c:v>
                </c:pt>
                <c:pt idx="1055">
                  <c:v>42752</c:v>
                </c:pt>
                <c:pt idx="1056">
                  <c:v>42753</c:v>
                </c:pt>
                <c:pt idx="1057">
                  <c:v>42754</c:v>
                </c:pt>
                <c:pt idx="1058">
                  <c:v>42755</c:v>
                </c:pt>
                <c:pt idx="1059">
                  <c:v>42758</c:v>
                </c:pt>
                <c:pt idx="1060">
                  <c:v>42759</c:v>
                </c:pt>
                <c:pt idx="1061">
                  <c:v>42760</c:v>
                </c:pt>
                <c:pt idx="1062">
                  <c:v>42761</c:v>
                </c:pt>
                <c:pt idx="1063">
                  <c:v>42762</c:v>
                </c:pt>
                <c:pt idx="1064">
                  <c:v>42765</c:v>
                </c:pt>
                <c:pt idx="1065">
                  <c:v>42766</c:v>
                </c:pt>
                <c:pt idx="1066">
                  <c:v>42767</c:v>
                </c:pt>
                <c:pt idx="1067">
                  <c:v>42768</c:v>
                </c:pt>
                <c:pt idx="1068">
                  <c:v>42769</c:v>
                </c:pt>
                <c:pt idx="1069">
                  <c:v>42772</c:v>
                </c:pt>
                <c:pt idx="1070">
                  <c:v>42773</c:v>
                </c:pt>
                <c:pt idx="1071">
                  <c:v>42774</c:v>
                </c:pt>
                <c:pt idx="1072">
                  <c:v>42775</c:v>
                </c:pt>
                <c:pt idx="1073">
                  <c:v>42776</c:v>
                </c:pt>
                <c:pt idx="1074">
                  <c:v>42779</c:v>
                </c:pt>
                <c:pt idx="1075">
                  <c:v>42780</c:v>
                </c:pt>
                <c:pt idx="1076">
                  <c:v>42781</c:v>
                </c:pt>
                <c:pt idx="1077">
                  <c:v>42782</c:v>
                </c:pt>
                <c:pt idx="1078">
                  <c:v>42783</c:v>
                </c:pt>
                <c:pt idx="1079">
                  <c:v>42786</c:v>
                </c:pt>
                <c:pt idx="1080">
                  <c:v>42787</c:v>
                </c:pt>
                <c:pt idx="1081">
                  <c:v>42788</c:v>
                </c:pt>
                <c:pt idx="1082">
                  <c:v>42789</c:v>
                </c:pt>
                <c:pt idx="1083">
                  <c:v>42790</c:v>
                </c:pt>
                <c:pt idx="1084">
                  <c:v>42793</c:v>
                </c:pt>
                <c:pt idx="1085">
                  <c:v>42794</c:v>
                </c:pt>
                <c:pt idx="1086">
                  <c:v>42795</c:v>
                </c:pt>
                <c:pt idx="1087">
                  <c:v>42796</c:v>
                </c:pt>
                <c:pt idx="1088">
                  <c:v>42797</c:v>
                </c:pt>
                <c:pt idx="1089">
                  <c:v>42800</c:v>
                </c:pt>
                <c:pt idx="1090">
                  <c:v>42801</c:v>
                </c:pt>
                <c:pt idx="1091">
                  <c:v>42802</c:v>
                </c:pt>
                <c:pt idx="1092">
                  <c:v>42803</c:v>
                </c:pt>
                <c:pt idx="1093">
                  <c:v>42804</c:v>
                </c:pt>
                <c:pt idx="1094">
                  <c:v>42807</c:v>
                </c:pt>
                <c:pt idx="1095">
                  <c:v>42808</c:v>
                </c:pt>
                <c:pt idx="1096">
                  <c:v>42809</c:v>
                </c:pt>
                <c:pt idx="1097">
                  <c:v>42810</c:v>
                </c:pt>
                <c:pt idx="1098">
                  <c:v>42811</c:v>
                </c:pt>
                <c:pt idx="1099">
                  <c:v>42814</c:v>
                </c:pt>
                <c:pt idx="1100">
                  <c:v>42815</c:v>
                </c:pt>
                <c:pt idx="1101">
                  <c:v>42816</c:v>
                </c:pt>
                <c:pt idx="1102">
                  <c:v>42817</c:v>
                </c:pt>
                <c:pt idx="1103">
                  <c:v>42818</c:v>
                </c:pt>
                <c:pt idx="1104">
                  <c:v>42821</c:v>
                </c:pt>
                <c:pt idx="1105">
                  <c:v>42822</c:v>
                </c:pt>
                <c:pt idx="1106">
                  <c:v>42823</c:v>
                </c:pt>
                <c:pt idx="1107">
                  <c:v>42824</c:v>
                </c:pt>
                <c:pt idx="1108">
                  <c:v>42825</c:v>
                </c:pt>
                <c:pt idx="1109">
                  <c:v>42828</c:v>
                </c:pt>
                <c:pt idx="1110">
                  <c:v>42829</c:v>
                </c:pt>
                <c:pt idx="1111">
                  <c:v>42830</c:v>
                </c:pt>
                <c:pt idx="1112">
                  <c:v>42831</c:v>
                </c:pt>
                <c:pt idx="1113">
                  <c:v>42832</c:v>
                </c:pt>
                <c:pt idx="1114">
                  <c:v>42835</c:v>
                </c:pt>
                <c:pt idx="1115">
                  <c:v>42836</c:v>
                </c:pt>
                <c:pt idx="1116">
                  <c:v>42837</c:v>
                </c:pt>
                <c:pt idx="1117">
                  <c:v>42838</c:v>
                </c:pt>
                <c:pt idx="1118">
                  <c:v>42839</c:v>
                </c:pt>
                <c:pt idx="1119">
                  <c:v>42842</c:v>
                </c:pt>
                <c:pt idx="1120">
                  <c:v>42843</c:v>
                </c:pt>
                <c:pt idx="1121">
                  <c:v>42844</c:v>
                </c:pt>
                <c:pt idx="1122">
                  <c:v>42845</c:v>
                </c:pt>
                <c:pt idx="1123">
                  <c:v>42846</c:v>
                </c:pt>
                <c:pt idx="1124">
                  <c:v>42849</c:v>
                </c:pt>
                <c:pt idx="1125">
                  <c:v>42850</c:v>
                </c:pt>
                <c:pt idx="1126">
                  <c:v>42851</c:v>
                </c:pt>
                <c:pt idx="1127">
                  <c:v>42852</c:v>
                </c:pt>
                <c:pt idx="1128">
                  <c:v>42853</c:v>
                </c:pt>
                <c:pt idx="1129">
                  <c:v>42856</c:v>
                </c:pt>
                <c:pt idx="1130">
                  <c:v>42857</c:v>
                </c:pt>
                <c:pt idx="1131">
                  <c:v>42858</c:v>
                </c:pt>
                <c:pt idx="1132">
                  <c:v>42859</c:v>
                </c:pt>
                <c:pt idx="1133">
                  <c:v>42860</c:v>
                </c:pt>
                <c:pt idx="1134">
                  <c:v>42863</c:v>
                </c:pt>
                <c:pt idx="1135">
                  <c:v>42864</c:v>
                </c:pt>
                <c:pt idx="1136">
                  <c:v>42865</c:v>
                </c:pt>
                <c:pt idx="1137">
                  <c:v>42866</c:v>
                </c:pt>
                <c:pt idx="1138">
                  <c:v>42867</c:v>
                </c:pt>
                <c:pt idx="1139">
                  <c:v>42870</c:v>
                </c:pt>
                <c:pt idx="1140">
                  <c:v>42871</c:v>
                </c:pt>
                <c:pt idx="1141">
                  <c:v>42872</c:v>
                </c:pt>
                <c:pt idx="1142">
                  <c:v>42873</c:v>
                </c:pt>
                <c:pt idx="1143">
                  <c:v>42874</c:v>
                </c:pt>
                <c:pt idx="1144">
                  <c:v>42877</c:v>
                </c:pt>
                <c:pt idx="1145">
                  <c:v>42878</c:v>
                </c:pt>
                <c:pt idx="1146">
                  <c:v>42879</c:v>
                </c:pt>
                <c:pt idx="1147">
                  <c:v>42880</c:v>
                </c:pt>
                <c:pt idx="1148">
                  <c:v>42881</c:v>
                </c:pt>
                <c:pt idx="1149">
                  <c:v>42884</c:v>
                </c:pt>
                <c:pt idx="1150">
                  <c:v>42885</c:v>
                </c:pt>
                <c:pt idx="1151">
                  <c:v>42886</c:v>
                </c:pt>
                <c:pt idx="1152">
                  <c:v>42887</c:v>
                </c:pt>
                <c:pt idx="1153">
                  <c:v>42888</c:v>
                </c:pt>
                <c:pt idx="1154">
                  <c:v>42891</c:v>
                </c:pt>
                <c:pt idx="1155">
                  <c:v>42892</c:v>
                </c:pt>
                <c:pt idx="1156">
                  <c:v>42893</c:v>
                </c:pt>
                <c:pt idx="1157">
                  <c:v>42894</c:v>
                </c:pt>
                <c:pt idx="1158">
                  <c:v>42895</c:v>
                </c:pt>
                <c:pt idx="1159">
                  <c:v>42898</c:v>
                </c:pt>
                <c:pt idx="1160">
                  <c:v>42899</c:v>
                </c:pt>
                <c:pt idx="1161">
                  <c:v>42900</c:v>
                </c:pt>
                <c:pt idx="1162">
                  <c:v>42901</c:v>
                </c:pt>
                <c:pt idx="1163">
                  <c:v>42902</c:v>
                </c:pt>
                <c:pt idx="1164">
                  <c:v>42905</c:v>
                </c:pt>
                <c:pt idx="1165">
                  <c:v>42906</c:v>
                </c:pt>
                <c:pt idx="1166">
                  <c:v>42907</c:v>
                </c:pt>
                <c:pt idx="1167">
                  <c:v>42908</c:v>
                </c:pt>
                <c:pt idx="1168">
                  <c:v>42909</c:v>
                </c:pt>
                <c:pt idx="1169">
                  <c:v>42912</c:v>
                </c:pt>
                <c:pt idx="1170">
                  <c:v>42913</c:v>
                </c:pt>
                <c:pt idx="1171">
                  <c:v>42914</c:v>
                </c:pt>
                <c:pt idx="1172">
                  <c:v>42915</c:v>
                </c:pt>
                <c:pt idx="1173">
                  <c:v>42916</c:v>
                </c:pt>
                <c:pt idx="1174">
                  <c:v>42919</c:v>
                </c:pt>
                <c:pt idx="1175">
                  <c:v>42920</c:v>
                </c:pt>
                <c:pt idx="1176">
                  <c:v>42921</c:v>
                </c:pt>
                <c:pt idx="1177">
                  <c:v>42922</c:v>
                </c:pt>
                <c:pt idx="1178">
                  <c:v>42923</c:v>
                </c:pt>
                <c:pt idx="1179">
                  <c:v>42926</c:v>
                </c:pt>
                <c:pt idx="1180">
                  <c:v>42927</c:v>
                </c:pt>
                <c:pt idx="1181">
                  <c:v>42928</c:v>
                </c:pt>
                <c:pt idx="1182">
                  <c:v>42929</c:v>
                </c:pt>
                <c:pt idx="1183">
                  <c:v>42930</c:v>
                </c:pt>
                <c:pt idx="1184">
                  <c:v>42933</c:v>
                </c:pt>
                <c:pt idx="1185">
                  <c:v>42934</c:v>
                </c:pt>
                <c:pt idx="1186">
                  <c:v>42935</c:v>
                </c:pt>
                <c:pt idx="1187">
                  <c:v>42936</c:v>
                </c:pt>
                <c:pt idx="1188">
                  <c:v>42937</c:v>
                </c:pt>
                <c:pt idx="1189">
                  <c:v>42940</c:v>
                </c:pt>
                <c:pt idx="1190">
                  <c:v>42941</c:v>
                </c:pt>
                <c:pt idx="1191">
                  <c:v>42942</c:v>
                </c:pt>
                <c:pt idx="1192">
                  <c:v>42943</c:v>
                </c:pt>
                <c:pt idx="1193">
                  <c:v>42944</c:v>
                </c:pt>
                <c:pt idx="1194">
                  <c:v>42947</c:v>
                </c:pt>
                <c:pt idx="1195">
                  <c:v>42948</c:v>
                </c:pt>
                <c:pt idx="1196">
                  <c:v>42949</c:v>
                </c:pt>
                <c:pt idx="1197">
                  <c:v>42950</c:v>
                </c:pt>
                <c:pt idx="1198">
                  <c:v>42951</c:v>
                </c:pt>
                <c:pt idx="1199">
                  <c:v>42954</c:v>
                </c:pt>
                <c:pt idx="1200">
                  <c:v>42955</c:v>
                </c:pt>
                <c:pt idx="1201">
                  <c:v>42956</c:v>
                </c:pt>
                <c:pt idx="1202">
                  <c:v>42957</c:v>
                </c:pt>
                <c:pt idx="1203">
                  <c:v>42958</c:v>
                </c:pt>
                <c:pt idx="1204">
                  <c:v>42961</c:v>
                </c:pt>
                <c:pt idx="1205">
                  <c:v>42962</c:v>
                </c:pt>
                <c:pt idx="1206">
                  <c:v>42963</c:v>
                </c:pt>
                <c:pt idx="1207">
                  <c:v>42964</c:v>
                </c:pt>
                <c:pt idx="1208">
                  <c:v>42965</c:v>
                </c:pt>
                <c:pt idx="1209">
                  <c:v>42968</c:v>
                </c:pt>
                <c:pt idx="1210">
                  <c:v>42969</c:v>
                </c:pt>
                <c:pt idx="1211">
                  <c:v>42970</c:v>
                </c:pt>
                <c:pt idx="1212">
                  <c:v>42971</c:v>
                </c:pt>
                <c:pt idx="1213">
                  <c:v>42972</c:v>
                </c:pt>
                <c:pt idx="1214">
                  <c:v>42975</c:v>
                </c:pt>
                <c:pt idx="1215">
                  <c:v>42976</c:v>
                </c:pt>
                <c:pt idx="1216">
                  <c:v>42977</c:v>
                </c:pt>
                <c:pt idx="1217">
                  <c:v>42978</c:v>
                </c:pt>
                <c:pt idx="1218">
                  <c:v>42979</c:v>
                </c:pt>
                <c:pt idx="1219">
                  <c:v>42982</c:v>
                </c:pt>
                <c:pt idx="1220">
                  <c:v>42983</c:v>
                </c:pt>
                <c:pt idx="1221">
                  <c:v>42984</c:v>
                </c:pt>
                <c:pt idx="1222">
                  <c:v>42985</c:v>
                </c:pt>
                <c:pt idx="1223">
                  <c:v>42986</c:v>
                </c:pt>
                <c:pt idx="1224">
                  <c:v>42989</c:v>
                </c:pt>
                <c:pt idx="1225">
                  <c:v>42990</c:v>
                </c:pt>
                <c:pt idx="1226">
                  <c:v>42991</c:v>
                </c:pt>
                <c:pt idx="1227">
                  <c:v>42992</c:v>
                </c:pt>
                <c:pt idx="1228">
                  <c:v>42993</c:v>
                </c:pt>
                <c:pt idx="1229">
                  <c:v>42996</c:v>
                </c:pt>
                <c:pt idx="1230">
                  <c:v>42997</c:v>
                </c:pt>
                <c:pt idx="1231">
                  <c:v>42998</c:v>
                </c:pt>
                <c:pt idx="1232">
                  <c:v>42999</c:v>
                </c:pt>
                <c:pt idx="1233">
                  <c:v>43000</c:v>
                </c:pt>
                <c:pt idx="1234">
                  <c:v>43003</c:v>
                </c:pt>
                <c:pt idx="1235">
                  <c:v>43004</c:v>
                </c:pt>
                <c:pt idx="1236">
                  <c:v>43005</c:v>
                </c:pt>
                <c:pt idx="1237">
                  <c:v>43006</c:v>
                </c:pt>
                <c:pt idx="1238">
                  <c:v>43007</c:v>
                </c:pt>
                <c:pt idx="1239">
                  <c:v>43010</c:v>
                </c:pt>
                <c:pt idx="1240">
                  <c:v>43011</c:v>
                </c:pt>
                <c:pt idx="1241">
                  <c:v>43012</c:v>
                </c:pt>
                <c:pt idx="1242">
                  <c:v>43013</c:v>
                </c:pt>
                <c:pt idx="1243">
                  <c:v>43014</c:v>
                </c:pt>
                <c:pt idx="1244">
                  <c:v>43017</c:v>
                </c:pt>
                <c:pt idx="1245">
                  <c:v>43018</c:v>
                </c:pt>
                <c:pt idx="1246">
                  <c:v>43019</c:v>
                </c:pt>
                <c:pt idx="1247">
                  <c:v>43020</c:v>
                </c:pt>
                <c:pt idx="1248">
                  <c:v>43021</c:v>
                </c:pt>
                <c:pt idx="1249">
                  <c:v>43024</c:v>
                </c:pt>
                <c:pt idx="1250">
                  <c:v>43025</c:v>
                </c:pt>
                <c:pt idx="1251">
                  <c:v>43026</c:v>
                </c:pt>
                <c:pt idx="1252">
                  <c:v>43027</c:v>
                </c:pt>
                <c:pt idx="1253">
                  <c:v>43028</c:v>
                </c:pt>
                <c:pt idx="1254">
                  <c:v>43031</c:v>
                </c:pt>
                <c:pt idx="1255">
                  <c:v>43032</c:v>
                </c:pt>
                <c:pt idx="1256">
                  <c:v>43033</c:v>
                </c:pt>
                <c:pt idx="1257">
                  <c:v>43034</c:v>
                </c:pt>
                <c:pt idx="1258">
                  <c:v>43035</c:v>
                </c:pt>
                <c:pt idx="1259">
                  <c:v>43038</c:v>
                </c:pt>
                <c:pt idx="1260">
                  <c:v>43039</c:v>
                </c:pt>
                <c:pt idx="1261">
                  <c:v>43040</c:v>
                </c:pt>
                <c:pt idx="1262">
                  <c:v>43041</c:v>
                </c:pt>
                <c:pt idx="1263">
                  <c:v>43042</c:v>
                </c:pt>
                <c:pt idx="1264">
                  <c:v>43045</c:v>
                </c:pt>
                <c:pt idx="1265">
                  <c:v>43046</c:v>
                </c:pt>
                <c:pt idx="1266">
                  <c:v>43047</c:v>
                </c:pt>
                <c:pt idx="1267">
                  <c:v>43048</c:v>
                </c:pt>
                <c:pt idx="1268">
                  <c:v>43049</c:v>
                </c:pt>
                <c:pt idx="1269">
                  <c:v>43052</c:v>
                </c:pt>
                <c:pt idx="1270">
                  <c:v>43053</c:v>
                </c:pt>
                <c:pt idx="1271">
                  <c:v>43054</c:v>
                </c:pt>
                <c:pt idx="1272">
                  <c:v>43055</c:v>
                </c:pt>
                <c:pt idx="1273">
                  <c:v>43056</c:v>
                </c:pt>
                <c:pt idx="1274">
                  <c:v>43059</c:v>
                </c:pt>
                <c:pt idx="1275">
                  <c:v>43060</c:v>
                </c:pt>
                <c:pt idx="1276">
                  <c:v>43061</c:v>
                </c:pt>
                <c:pt idx="1277">
                  <c:v>43062</c:v>
                </c:pt>
                <c:pt idx="1278">
                  <c:v>43063</c:v>
                </c:pt>
                <c:pt idx="1279">
                  <c:v>43066</c:v>
                </c:pt>
                <c:pt idx="1280">
                  <c:v>43067</c:v>
                </c:pt>
                <c:pt idx="1281">
                  <c:v>43068</c:v>
                </c:pt>
                <c:pt idx="1282">
                  <c:v>43069</c:v>
                </c:pt>
                <c:pt idx="1283">
                  <c:v>43070</c:v>
                </c:pt>
                <c:pt idx="1284">
                  <c:v>43073</c:v>
                </c:pt>
                <c:pt idx="1285">
                  <c:v>43074</c:v>
                </c:pt>
                <c:pt idx="1286">
                  <c:v>43075</c:v>
                </c:pt>
                <c:pt idx="1287">
                  <c:v>43076</c:v>
                </c:pt>
                <c:pt idx="1288">
                  <c:v>43077</c:v>
                </c:pt>
                <c:pt idx="1289">
                  <c:v>43080</c:v>
                </c:pt>
                <c:pt idx="1290">
                  <c:v>43081</c:v>
                </c:pt>
                <c:pt idx="1291">
                  <c:v>43082</c:v>
                </c:pt>
                <c:pt idx="1292">
                  <c:v>43083</c:v>
                </c:pt>
                <c:pt idx="1293">
                  <c:v>43084</c:v>
                </c:pt>
                <c:pt idx="1294">
                  <c:v>43087</c:v>
                </c:pt>
                <c:pt idx="1295">
                  <c:v>43088</c:v>
                </c:pt>
                <c:pt idx="1296">
                  <c:v>43089</c:v>
                </c:pt>
                <c:pt idx="1297">
                  <c:v>43090</c:v>
                </c:pt>
                <c:pt idx="1298">
                  <c:v>43091</c:v>
                </c:pt>
                <c:pt idx="1299">
                  <c:v>43094</c:v>
                </c:pt>
                <c:pt idx="1300">
                  <c:v>43095</c:v>
                </c:pt>
                <c:pt idx="1301">
                  <c:v>43096</c:v>
                </c:pt>
                <c:pt idx="1302">
                  <c:v>43097</c:v>
                </c:pt>
                <c:pt idx="1303">
                  <c:v>43098</c:v>
                </c:pt>
                <c:pt idx="1304">
                  <c:v>43101</c:v>
                </c:pt>
                <c:pt idx="1305">
                  <c:v>43102</c:v>
                </c:pt>
                <c:pt idx="1306">
                  <c:v>43103</c:v>
                </c:pt>
                <c:pt idx="1307">
                  <c:v>43104</c:v>
                </c:pt>
                <c:pt idx="1308">
                  <c:v>43105</c:v>
                </c:pt>
                <c:pt idx="1309">
                  <c:v>43108</c:v>
                </c:pt>
                <c:pt idx="1310">
                  <c:v>43109</c:v>
                </c:pt>
                <c:pt idx="1311">
                  <c:v>43110</c:v>
                </c:pt>
                <c:pt idx="1312">
                  <c:v>43111</c:v>
                </c:pt>
                <c:pt idx="1313">
                  <c:v>43112</c:v>
                </c:pt>
                <c:pt idx="1314">
                  <c:v>43115</c:v>
                </c:pt>
                <c:pt idx="1315">
                  <c:v>43116</c:v>
                </c:pt>
                <c:pt idx="1316">
                  <c:v>43117</c:v>
                </c:pt>
                <c:pt idx="1317">
                  <c:v>43118</c:v>
                </c:pt>
                <c:pt idx="1318">
                  <c:v>43119</c:v>
                </c:pt>
                <c:pt idx="1319">
                  <c:v>43122</c:v>
                </c:pt>
                <c:pt idx="1320">
                  <c:v>43123</c:v>
                </c:pt>
                <c:pt idx="1321">
                  <c:v>43124</c:v>
                </c:pt>
                <c:pt idx="1322">
                  <c:v>43125</c:v>
                </c:pt>
                <c:pt idx="1323">
                  <c:v>43126</c:v>
                </c:pt>
                <c:pt idx="1324">
                  <c:v>43129</c:v>
                </c:pt>
                <c:pt idx="1325">
                  <c:v>43130</c:v>
                </c:pt>
                <c:pt idx="1326">
                  <c:v>43131</c:v>
                </c:pt>
                <c:pt idx="1327">
                  <c:v>43132</c:v>
                </c:pt>
                <c:pt idx="1328">
                  <c:v>43133</c:v>
                </c:pt>
                <c:pt idx="1329">
                  <c:v>43136</c:v>
                </c:pt>
                <c:pt idx="1330">
                  <c:v>43137</c:v>
                </c:pt>
                <c:pt idx="1331">
                  <c:v>43138</c:v>
                </c:pt>
                <c:pt idx="1332">
                  <c:v>43139</c:v>
                </c:pt>
                <c:pt idx="1333">
                  <c:v>43140</c:v>
                </c:pt>
                <c:pt idx="1334">
                  <c:v>43143</c:v>
                </c:pt>
                <c:pt idx="1335">
                  <c:v>43144</c:v>
                </c:pt>
                <c:pt idx="1336">
                  <c:v>43145</c:v>
                </c:pt>
                <c:pt idx="1337">
                  <c:v>43146</c:v>
                </c:pt>
                <c:pt idx="1338">
                  <c:v>43147</c:v>
                </c:pt>
                <c:pt idx="1339">
                  <c:v>43150</c:v>
                </c:pt>
                <c:pt idx="1340">
                  <c:v>43151</c:v>
                </c:pt>
                <c:pt idx="1341">
                  <c:v>43152</c:v>
                </c:pt>
                <c:pt idx="1342">
                  <c:v>43153</c:v>
                </c:pt>
                <c:pt idx="1343">
                  <c:v>43154</c:v>
                </c:pt>
                <c:pt idx="1344">
                  <c:v>43157</c:v>
                </c:pt>
                <c:pt idx="1345">
                  <c:v>43158</c:v>
                </c:pt>
                <c:pt idx="1346">
                  <c:v>43159</c:v>
                </c:pt>
                <c:pt idx="1347">
                  <c:v>43160</c:v>
                </c:pt>
                <c:pt idx="1348">
                  <c:v>43161</c:v>
                </c:pt>
                <c:pt idx="1349">
                  <c:v>43164</c:v>
                </c:pt>
                <c:pt idx="1350">
                  <c:v>43165</c:v>
                </c:pt>
                <c:pt idx="1351">
                  <c:v>43166</c:v>
                </c:pt>
                <c:pt idx="1352">
                  <c:v>43167</c:v>
                </c:pt>
                <c:pt idx="1353">
                  <c:v>43168</c:v>
                </c:pt>
                <c:pt idx="1354">
                  <c:v>43171</c:v>
                </c:pt>
                <c:pt idx="1355">
                  <c:v>43172</c:v>
                </c:pt>
                <c:pt idx="1356">
                  <c:v>43173</c:v>
                </c:pt>
                <c:pt idx="1357">
                  <c:v>43174</c:v>
                </c:pt>
                <c:pt idx="1358">
                  <c:v>43175</c:v>
                </c:pt>
                <c:pt idx="1359">
                  <c:v>43178</c:v>
                </c:pt>
                <c:pt idx="1360">
                  <c:v>43179</c:v>
                </c:pt>
                <c:pt idx="1361">
                  <c:v>43180</c:v>
                </c:pt>
                <c:pt idx="1362">
                  <c:v>43181</c:v>
                </c:pt>
                <c:pt idx="1363">
                  <c:v>43182</c:v>
                </c:pt>
                <c:pt idx="1364">
                  <c:v>43185</c:v>
                </c:pt>
                <c:pt idx="1365">
                  <c:v>43186</c:v>
                </c:pt>
                <c:pt idx="1366">
                  <c:v>43187</c:v>
                </c:pt>
                <c:pt idx="1367">
                  <c:v>43188</c:v>
                </c:pt>
                <c:pt idx="1368">
                  <c:v>43189</c:v>
                </c:pt>
                <c:pt idx="1369">
                  <c:v>43192</c:v>
                </c:pt>
                <c:pt idx="1370">
                  <c:v>43193</c:v>
                </c:pt>
                <c:pt idx="1371">
                  <c:v>43194</c:v>
                </c:pt>
                <c:pt idx="1372">
                  <c:v>43195</c:v>
                </c:pt>
                <c:pt idx="1373">
                  <c:v>43196</c:v>
                </c:pt>
                <c:pt idx="1374">
                  <c:v>43199</c:v>
                </c:pt>
                <c:pt idx="1375">
                  <c:v>43200</c:v>
                </c:pt>
                <c:pt idx="1376">
                  <c:v>43201</c:v>
                </c:pt>
                <c:pt idx="1377">
                  <c:v>43202</c:v>
                </c:pt>
                <c:pt idx="1378">
                  <c:v>43203</c:v>
                </c:pt>
                <c:pt idx="1379">
                  <c:v>43206</c:v>
                </c:pt>
                <c:pt idx="1380">
                  <c:v>43207</c:v>
                </c:pt>
                <c:pt idx="1381">
                  <c:v>43208</c:v>
                </c:pt>
                <c:pt idx="1382">
                  <c:v>43209</c:v>
                </c:pt>
                <c:pt idx="1383">
                  <c:v>43210</c:v>
                </c:pt>
                <c:pt idx="1384">
                  <c:v>43213</c:v>
                </c:pt>
                <c:pt idx="1385">
                  <c:v>43214</c:v>
                </c:pt>
                <c:pt idx="1386">
                  <c:v>43215</c:v>
                </c:pt>
                <c:pt idx="1387">
                  <c:v>43216</c:v>
                </c:pt>
                <c:pt idx="1388">
                  <c:v>43217</c:v>
                </c:pt>
                <c:pt idx="1389">
                  <c:v>43220</c:v>
                </c:pt>
                <c:pt idx="1390">
                  <c:v>43221</c:v>
                </c:pt>
                <c:pt idx="1391">
                  <c:v>43222</c:v>
                </c:pt>
                <c:pt idx="1392">
                  <c:v>43223</c:v>
                </c:pt>
                <c:pt idx="1393">
                  <c:v>43224</c:v>
                </c:pt>
                <c:pt idx="1394">
                  <c:v>43227</c:v>
                </c:pt>
                <c:pt idx="1395">
                  <c:v>43228</c:v>
                </c:pt>
                <c:pt idx="1396">
                  <c:v>43229</c:v>
                </c:pt>
                <c:pt idx="1397">
                  <c:v>43230</c:v>
                </c:pt>
                <c:pt idx="1398">
                  <c:v>43231</c:v>
                </c:pt>
                <c:pt idx="1399">
                  <c:v>43234</c:v>
                </c:pt>
                <c:pt idx="1400">
                  <c:v>43235</c:v>
                </c:pt>
                <c:pt idx="1401">
                  <c:v>43236</c:v>
                </c:pt>
                <c:pt idx="1402">
                  <c:v>43237</c:v>
                </c:pt>
                <c:pt idx="1403">
                  <c:v>43238</c:v>
                </c:pt>
                <c:pt idx="1404">
                  <c:v>43241</c:v>
                </c:pt>
                <c:pt idx="1405">
                  <c:v>43242</c:v>
                </c:pt>
                <c:pt idx="1406">
                  <c:v>43243</c:v>
                </c:pt>
                <c:pt idx="1407">
                  <c:v>43244</c:v>
                </c:pt>
                <c:pt idx="1408">
                  <c:v>43245</c:v>
                </c:pt>
                <c:pt idx="1409">
                  <c:v>43248</c:v>
                </c:pt>
                <c:pt idx="1410">
                  <c:v>43249</c:v>
                </c:pt>
                <c:pt idx="1411">
                  <c:v>43250</c:v>
                </c:pt>
                <c:pt idx="1412">
                  <c:v>43251</c:v>
                </c:pt>
                <c:pt idx="1413">
                  <c:v>43252</c:v>
                </c:pt>
                <c:pt idx="1414">
                  <c:v>43255</c:v>
                </c:pt>
                <c:pt idx="1415">
                  <c:v>43256</c:v>
                </c:pt>
                <c:pt idx="1416">
                  <c:v>43257</c:v>
                </c:pt>
                <c:pt idx="1417">
                  <c:v>43258</c:v>
                </c:pt>
                <c:pt idx="1418">
                  <c:v>43259</c:v>
                </c:pt>
                <c:pt idx="1419">
                  <c:v>43262</c:v>
                </c:pt>
                <c:pt idx="1420">
                  <c:v>43263</c:v>
                </c:pt>
                <c:pt idx="1421">
                  <c:v>43264</c:v>
                </c:pt>
                <c:pt idx="1422">
                  <c:v>43265</c:v>
                </c:pt>
                <c:pt idx="1423">
                  <c:v>43266</c:v>
                </c:pt>
                <c:pt idx="1424">
                  <c:v>43269</c:v>
                </c:pt>
                <c:pt idx="1425">
                  <c:v>43270</c:v>
                </c:pt>
                <c:pt idx="1426">
                  <c:v>43271</c:v>
                </c:pt>
                <c:pt idx="1427">
                  <c:v>43272</c:v>
                </c:pt>
                <c:pt idx="1428">
                  <c:v>43273</c:v>
                </c:pt>
                <c:pt idx="1429">
                  <c:v>43276</c:v>
                </c:pt>
                <c:pt idx="1430">
                  <c:v>43277</c:v>
                </c:pt>
                <c:pt idx="1431">
                  <c:v>43278</c:v>
                </c:pt>
                <c:pt idx="1432">
                  <c:v>43279</c:v>
                </c:pt>
                <c:pt idx="1433">
                  <c:v>43280</c:v>
                </c:pt>
                <c:pt idx="1434">
                  <c:v>43283</c:v>
                </c:pt>
                <c:pt idx="1435">
                  <c:v>43284</c:v>
                </c:pt>
                <c:pt idx="1436">
                  <c:v>43285</c:v>
                </c:pt>
                <c:pt idx="1437">
                  <c:v>43286</c:v>
                </c:pt>
                <c:pt idx="1438">
                  <c:v>43287</c:v>
                </c:pt>
                <c:pt idx="1439">
                  <c:v>43290</c:v>
                </c:pt>
                <c:pt idx="1440">
                  <c:v>43291</c:v>
                </c:pt>
                <c:pt idx="1441">
                  <c:v>43292</c:v>
                </c:pt>
                <c:pt idx="1442">
                  <c:v>43293</c:v>
                </c:pt>
                <c:pt idx="1443">
                  <c:v>43294</c:v>
                </c:pt>
                <c:pt idx="1444">
                  <c:v>43297</c:v>
                </c:pt>
                <c:pt idx="1445">
                  <c:v>43298</c:v>
                </c:pt>
                <c:pt idx="1446">
                  <c:v>43299</c:v>
                </c:pt>
                <c:pt idx="1447">
                  <c:v>43300</c:v>
                </c:pt>
                <c:pt idx="1448">
                  <c:v>43301</c:v>
                </c:pt>
                <c:pt idx="1449">
                  <c:v>43304</c:v>
                </c:pt>
                <c:pt idx="1450">
                  <c:v>43305</c:v>
                </c:pt>
                <c:pt idx="1451">
                  <c:v>43306</c:v>
                </c:pt>
                <c:pt idx="1452">
                  <c:v>43307</c:v>
                </c:pt>
                <c:pt idx="1453">
                  <c:v>43308</c:v>
                </c:pt>
                <c:pt idx="1454">
                  <c:v>43311</c:v>
                </c:pt>
                <c:pt idx="1455">
                  <c:v>43312</c:v>
                </c:pt>
                <c:pt idx="1456">
                  <c:v>43313</c:v>
                </c:pt>
                <c:pt idx="1457">
                  <c:v>43314</c:v>
                </c:pt>
                <c:pt idx="1458">
                  <c:v>43315</c:v>
                </c:pt>
                <c:pt idx="1459">
                  <c:v>43318</c:v>
                </c:pt>
                <c:pt idx="1460">
                  <c:v>43319</c:v>
                </c:pt>
                <c:pt idx="1461">
                  <c:v>43320</c:v>
                </c:pt>
                <c:pt idx="1462">
                  <c:v>43321</c:v>
                </c:pt>
                <c:pt idx="1463">
                  <c:v>43322</c:v>
                </c:pt>
                <c:pt idx="1464">
                  <c:v>43325</c:v>
                </c:pt>
                <c:pt idx="1465">
                  <c:v>43326</c:v>
                </c:pt>
                <c:pt idx="1466">
                  <c:v>43327</c:v>
                </c:pt>
                <c:pt idx="1467">
                  <c:v>43328</c:v>
                </c:pt>
                <c:pt idx="1468">
                  <c:v>43329</c:v>
                </c:pt>
                <c:pt idx="1469">
                  <c:v>43332</c:v>
                </c:pt>
                <c:pt idx="1470">
                  <c:v>43333</c:v>
                </c:pt>
                <c:pt idx="1471">
                  <c:v>43334</c:v>
                </c:pt>
                <c:pt idx="1472">
                  <c:v>43335</c:v>
                </c:pt>
                <c:pt idx="1473">
                  <c:v>43336</c:v>
                </c:pt>
                <c:pt idx="1474">
                  <c:v>43339</c:v>
                </c:pt>
                <c:pt idx="1475">
                  <c:v>43340</c:v>
                </c:pt>
                <c:pt idx="1476">
                  <c:v>43341</c:v>
                </c:pt>
                <c:pt idx="1477">
                  <c:v>43342</c:v>
                </c:pt>
                <c:pt idx="1478">
                  <c:v>43343</c:v>
                </c:pt>
                <c:pt idx="1479">
                  <c:v>43346</c:v>
                </c:pt>
                <c:pt idx="1480">
                  <c:v>43347</c:v>
                </c:pt>
                <c:pt idx="1481">
                  <c:v>43348</c:v>
                </c:pt>
                <c:pt idx="1482">
                  <c:v>43349</c:v>
                </c:pt>
                <c:pt idx="1483">
                  <c:v>43350</c:v>
                </c:pt>
                <c:pt idx="1484">
                  <c:v>43353</c:v>
                </c:pt>
                <c:pt idx="1485">
                  <c:v>43354</c:v>
                </c:pt>
                <c:pt idx="1486">
                  <c:v>43355</c:v>
                </c:pt>
                <c:pt idx="1487">
                  <c:v>43356</c:v>
                </c:pt>
                <c:pt idx="1488">
                  <c:v>43357</c:v>
                </c:pt>
                <c:pt idx="1489">
                  <c:v>43360</c:v>
                </c:pt>
                <c:pt idx="1490">
                  <c:v>43361</c:v>
                </c:pt>
                <c:pt idx="1491">
                  <c:v>43362</c:v>
                </c:pt>
                <c:pt idx="1492">
                  <c:v>43363</c:v>
                </c:pt>
                <c:pt idx="1493">
                  <c:v>43364</c:v>
                </c:pt>
                <c:pt idx="1494">
                  <c:v>43367</c:v>
                </c:pt>
                <c:pt idx="1495">
                  <c:v>43368</c:v>
                </c:pt>
                <c:pt idx="1496">
                  <c:v>43369</c:v>
                </c:pt>
                <c:pt idx="1497">
                  <c:v>43370</c:v>
                </c:pt>
                <c:pt idx="1498">
                  <c:v>43371</c:v>
                </c:pt>
                <c:pt idx="1499">
                  <c:v>43374</c:v>
                </c:pt>
                <c:pt idx="1500">
                  <c:v>43375</c:v>
                </c:pt>
                <c:pt idx="1501">
                  <c:v>43376</c:v>
                </c:pt>
                <c:pt idx="1502">
                  <c:v>43377</c:v>
                </c:pt>
                <c:pt idx="1503">
                  <c:v>43378</c:v>
                </c:pt>
                <c:pt idx="1504">
                  <c:v>43381</c:v>
                </c:pt>
                <c:pt idx="1505">
                  <c:v>43382</c:v>
                </c:pt>
                <c:pt idx="1506">
                  <c:v>43383</c:v>
                </c:pt>
                <c:pt idx="1507">
                  <c:v>43384</c:v>
                </c:pt>
                <c:pt idx="1508">
                  <c:v>43385</c:v>
                </c:pt>
                <c:pt idx="1509">
                  <c:v>43388</c:v>
                </c:pt>
                <c:pt idx="1510">
                  <c:v>43389</c:v>
                </c:pt>
                <c:pt idx="1511">
                  <c:v>43390</c:v>
                </c:pt>
                <c:pt idx="1512">
                  <c:v>43391</c:v>
                </c:pt>
                <c:pt idx="1513">
                  <c:v>43392</c:v>
                </c:pt>
                <c:pt idx="1514">
                  <c:v>43395</c:v>
                </c:pt>
                <c:pt idx="1515">
                  <c:v>43396</c:v>
                </c:pt>
                <c:pt idx="1516">
                  <c:v>43397</c:v>
                </c:pt>
                <c:pt idx="1517">
                  <c:v>43398</c:v>
                </c:pt>
                <c:pt idx="1518">
                  <c:v>43399</c:v>
                </c:pt>
                <c:pt idx="1519">
                  <c:v>43402</c:v>
                </c:pt>
                <c:pt idx="1520">
                  <c:v>43403</c:v>
                </c:pt>
                <c:pt idx="1521">
                  <c:v>43404</c:v>
                </c:pt>
                <c:pt idx="1522">
                  <c:v>43405</c:v>
                </c:pt>
                <c:pt idx="1523">
                  <c:v>43406</c:v>
                </c:pt>
                <c:pt idx="1524">
                  <c:v>43409</c:v>
                </c:pt>
                <c:pt idx="1525">
                  <c:v>43410</c:v>
                </c:pt>
                <c:pt idx="1526">
                  <c:v>43411</c:v>
                </c:pt>
                <c:pt idx="1527">
                  <c:v>43412</c:v>
                </c:pt>
                <c:pt idx="1528">
                  <c:v>43413</c:v>
                </c:pt>
                <c:pt idx="1529">
                  <c:v>43416</c:v>
                </c:pt>
                <c:pt idx="1530">
                  <c:v>43417</c:v>
                </c:pt>
                <c:pt idx="1531">
                  <c:v>43418</c:v>
                </c:pt>
                <c:pt idx="1532">
                  <c:v>43419</c:v>
                </c:pt>
                <c:pt idx="1533">
                  <c:v>43420</c:v>
                </c:pt>
                <c:pt idx="1534">
                  <c:v>43423</c:v>
                </c:pt>
                <c:pt idx="1535">
                  <c:v>43424</c:v>
                </c:pt>
                <c:pt idx="1536">
                  <c:v>43425</c:v>
                </c:pt>
                <c:pt idx="1537">
                  <c:v>43426</c:v>
                </c:pt>
                <c:pt idx="1538">
                  <c:v>43427</c:v>
                </c:pt>
                <c:pt idx="1539">
                  <c:v>43430</c:v>
                </c:pt>
                <c:pt idx="1540">
                  <c:v>43431</c:v>
                </c:pt>
                <c:pt idx="1541">
                  <c:v>43432</c:v>
                </c:pt>
                <c:pt idx="1542">
                  <c:v>43433</c:v>
                </c:pt>
                <c:pt idx="1543">
                  <c:v>43434</c:v>
                </c:pt>
                <c:pt idx="1544">
                  <c:v>43437</c:v>
                </c:pt>
                <c:pt idx="1545">
                  <c:v>43438</c:v>
                </c:pt>
                <c:pt idx="1546">
                  <c:v>43439</c:v>
                </c:pt>
                <c:pt idx="1547">
                  <c:v>43440</c:v>
                </c:pt>
                <c:pt idx="1548">
                  <c:v>43441</c:v>
                </c:pt>
                <c:pt idx="1549">
                  <c:v>43444</c:v>
                </c:pt>
                <c:pt idx="1550">
                  <c:v>43445</c:v>
                </c:pt>
                <c:pt idx="1551">
                  <c:v>43446</c:v>
                </c:pt>
                <c:pt idx="1552">
                  <c:v>43447</c:v>
                </c:pt>
                <c:pt idx="1553">
                  <c:v>43448</c:v>
                </c:pt>
                <c:pt idx="1554">
                  <c:v>43451</c:v>
                </c:pt>
                <c:pt idx="1555">
                  <c:v>43452</c:v>
                </c:pt>
                <c:pt idx="1556">
                  <c:v>43453</c:v>
                </c:pt>
                <c:pt idx="1557">
                  <c:v>43454</c:v>
                </c:pt>
                <c:pt idx="1558">
                  <c:v>43455</c:v>
                </c:pt>
                <c:pt idx="1559">
                  <c:v>43458</c:v>
                </c:pt>
                <c:pt idx="1560">
                  <c:v>43459</c:v>
                </c:pt>
                <c:pt idx="1561">
                  <c:v>43460</c:v>
                </c:pt>
                <c:pt idx="1562">
                  <c:v>43461</c:v>
                </c:pt>
                <c:pt idx="1563">
                  <c:v>43462</c:v>
                </c:pt>
                <c:pt idx="1564">
                  <c:v>43465</c:v>
                </c:pt>
                <c:pt idx="1565">
                  <c:v>43466</c:v>
                </c:pt>
                <c:pt idx="1566">
                  <c:v>43467</c:v>
                </c:pt>
                <c:pt idx="1567">
                  <c:v>43468</c:v>
                </c:pt>
                <c:pt idx="1568">
                  <c:v>43469</c:v>
                </c:pt>
                <c:pt idx="1569">
                  <c:v>43472</c:v>
                </c:pt>
                <c:pt idx="1570">
                  <c:v>43473</c:v>
                </c:pt>
                <c:pt idx="1571">
                  <c:v>43474</c:v>
                </c:pt>
                <c:pt idx="1572">
                  <c:v>43475</c:v>
                </c:pt>
                <c:pt idx="1573">
                  <c:v>43476</c:v>
                </c:pt>
                <c:pt idx="1574">
                  <c:v>43479</c:v>
                </c:pt>
                <c:pt idx="1575">
                  <c:v>43480</c:v>
                </c:pt>
                <c:pt idx="1576">
                  <c:v>43481</c:v>
                </c:pt>
                <c:pt idx="1577">
                  <c:v>43482</c:v>
                </c:pt>
                <c:pt idx="1578">
                  <c:v>43483</c:v>
                </c:pt>
                <c:pt idx="1579">
                  <c:v>43486</c:v>
                </c:pt>
                <c:pt idx="1580">
                  <c:v>43487</c:v>
                </c:pt>
                <c:pt idx="1581">
                  <c:v>43488</c:v>
                </c:pt>
                <c:pt idx="1582">
                  <c:v>43489</c:v>
                </c:pt>
                <c:pt idx="1583">
                  <c:v>43490</c:v>
                </c:pt>
                <c:pt idx="1584">
                  <c:v>43493</c:v>
                </c:pt>
                <c:pt idx="1585">
                  <c:v>43494</c:v>
                </c:pt>
                <c:pt idx="1586">
                  <c:v>43495</c:v>
                </c:pt>
                <c:pt idx="1587">
                  <c:v>43496</c:v>
                </c:pt>
                <c:pt idx="1588">
                  <c:v>43497</c:v>
                </c:pt>
                <c:pt idx="1589">
                  <c:v>43500</c:v>
                </c:pt>
                <c:pt idx="1590">
                  <c:v>43501</c:v>
                </c:pt>
                <c:pt idx="1591">
                  <c:v>43502</c:v>
                </c:pt>
                <c:pt idx="1592">
                  <c:v>43503</c:v>
                </c:pt>
                <c:pt idx="1593">
                  <c:v>43504</c:v>
                </c:pt>
                <c:pt idx="1594">
                  <c:v>43507</c:v>
                </c:pt>
                <c:pt idx="1595">
                  <c:v>43508</c:v>
                </c:pt>
                <c:pt idx="1596">
                  <c:v>43509</c:v>
                </c:pt>
                <c:pt idx="1597">
                  <c:v>43510</c:v>
                </c:pt>
                <c:pt idx="1598">
                  <c:v>43511</c:v>
                </c:pt>
                <c:pt idx="1599">
                  <c:v>43514</c:v>
                </c:pt>
                <c:pt idx="1600">
                  <c:v>43515</c:v>
                </c:pt>
                <c:pt idx="1601">
                  <c:v>43516</c:v>
                </c:pt>
                <c:pt idx="1602">
                  <c:v>43517</c:v>
                </c:pt>
                <c:pt idx="1603">
                  <c:v>43518</c:v>
                </c:pt>
                <c:pt idx="1604">
                  <c:v>43521</c:v>
                </c:pt>
                <c:pt idx="1605">
                  <c:v>43522</c:v>
                </c:pt>
                <c:pt idx="1606">
                  <c:v>43523</c:v>
                </c:pt>
                <c:pt idx="1607">
                  <c:v>43524</c:v>
                </c:pt>
                <c:pt idx="1608">
                  <c:v>43525</c:v>
                </c:pt>
                <c:pt idx="1609">
                  <c:v>43528</c:v>
                </c:pt>
                <c:pt idx="1610">
                  <c:v>43529</c:v>
                </c:pt>
                <c:pt idx="1611">
                  <c:v>43530</c:v>
                </c:pt>
                <c:pt idx="1612">
                  <c:v>43531</c:v>
                </c:pt>
                <c:pt idx="1613">
                  <c:v>43532</c:v>
                </c:pt>
                <c:pt idx="1614">
                  <c:v>43535</c:v>
                </c:pt>
                <c:pt idx="1615">
                  <c:v>43536</c:v>
                </c:pt>
                <c:pt idx="1616">
                  <c:v>43537</c:v>
                </c:pt>
                <c:pt idx="1617">
                  <c:v>43538</c:v>
                </c:pt>
                <c:pt idx="1618">
                  <c:v>43539</c:v>
                </c:pt>
                <c:pt idx="1619">
                  <c:v>43542</c:v>
                </c:pt>
                <c:pt idx="1620">
                  <c:v>43543</c:v>
                </c:pt>
                <c:pt idx="1621">
                  <c:v>43544</c:v>
                </c:pt>
                <c:pt idx="1622">
                  <c:v>43545</c:v>
                </c:pt>
                <c:pt idx="1623">
                  <c:v>43546</c:v>
                </c:pt>
                <c:pt idx="1624">
                  <c:v>43549</c:v>
                </c:pt>
                <c:pt idx="1625">
                  <c:v>43550</c:v>
                </c:pt>
                <c:pt idx="1626">
                  <c:v>43551</c:v>
                </c:pt>
                <c:pt idx="1627">
                  <c:v>43552</c:v>
                </c:pt>
                <c:pt idx="1628">
                  <c:v>43553</c:v>
                </c:pt>
                <c:pt idx="1629">
                  <c:v>43556</c:v>
                </c:pt>
                <c:pt idx="1630">
                  <c:v>43557</c:v>
                </c:pt>
                <c:pt idx="1631">
                  <c:v>43558</c:v>
                </c:pt>
                <c:pt idx="1632">
                  <c:v>43559</c:v>
                </c:pt>
                <c:pt idx="1633">
                  <c:v>43560</c:v>
                </c:pt>
                <c:pt idx="1634">
                  <c:v>43563</c:v>
                </c:pt>
                <c:pt idx="1635">
                  <c:v>43564</c:v>
                </c:pt>
                <c:pt idx="1636">
                  <c:v>43565</c:v>
                </c:pt>
                <c:pt idx="1637">
                  <c:v>43566</c:v>
                </c:pt>
                <c:pt idx="1638">
                  <c:v>43567</c:v>
                </c:pt>
                <c:pt idx="1639">
                  <c:v>43570</c:v>
                </c:pt>
                <c:pt idx="1640">
                  <c:v>43571</c:v>
                </c:pt>
                <c:pt idx="1641">
                  <c:v>43572</c:v>
                </c:pt>
                <c:pt idx="1642">
                  <c:v>43573</c:v>
                </c:pt>
                <c:pt idx="1643">
                  <c:v>43574</c:v>
                </c:pt>
                <c:pt idx="1644">
                  <c:v>43577</c:v>
                </c:pt>
                <c:pt idx="1645">
                  <c:v>43578</c:v>
                </c:pt>
                <c:pt idx="1646">
                  <c:v>43579</c:v>
                </c:pt>
                <c:pt idx="1647">
                  <c:v>43580</c:v>
                </c:pt>
                <c:pt idx="1648">
                  <c:v>43581</c:v>
                </c:pt>
                <c:pt idx="1649">
                  <c:v>43584</c:v>
                </c:pt>
                <c:pt idx="1650">
                  <c:v>43585</c:v>
                </c:pt>
                <c:pt idx="1651">
                  <c:v>43586</c:v>
                </c:pt>
                <c:pt idx="1652">
                  <c:v>43587</c:v>
                </c:pt>
                <c:pt idx="1653">
                  <c:v>43588</c:v>
                </c:pt>
                <c:pt idx="1654">
                  <c:v>43591</c:v>
                </c:pt>
                <c:pt idx="1655">
                  <c:v>43592</c:v>
                </c:pt>
                <c:pt idx="1656">
                  <c:v>43593</c:v>
                </c:pt>
                <c:pt idx="1657">
                  <c:v>43594</c:v>
                </c:pt>
                <c:pt idx="1658">
                  <c:v>43595</c:v>
                </c:pt>
                <c:pt idx="1659">
                  <c:v>43598</c:v>
                </c:pt>
                <c:pt idx="1660">
                  <c:v>43599</c:v>
                </c:pt>
                <c:pt idx="1661">
                  <c:v>43600</c:v>
                </c:pt>
                <c:pt idx="1662">
                  <c:v>43601</c:v>
                </c:pt>
                <c:pt idx="1663">
                  <c:v>43602</c:v>
                </c:pt>
                <c:pt idx="1664">
                  <c:v>43605</c:v>
                </c:pt>
                <c:pt idx="1665">
                  <c:v>43606</c:v>
                </c:pt>
                <c:pt idx="1666">
                  <c:v>43607</c:v>
                </c:pt>
                <c:pt idx="1667">
                  <c:v>43608</c:v>
                </c:pt>
                <c:pt idx="1668">
                  <c:v>43609</c:v>
                </c:pt>
                <c:pt idx="1669">
                  <c:v>43612</c:v>
                </c:pt>
                <c:pt idx="1670">
                  <c:v>43613</c:v>
                </c:pt>
                <c:pt idx="1671">
                  <c:v>43614</c:v>
                </c:pt>
                <c:pt idx="1672">
                  <c:v>43615</c:v>
                </c:pt>
                <c:pt idx="1673">
                  <c:v>43616</c:v>
                </c:pt>
              </c:numCache>
            </c:numRef>
          </c:cat>
          <c:val>
            <c:numRef>
              <c:f>Prices!$E$2:$E$1675</c:f>
              <c:numCache>
                <c:formatCode>0.00</c:formatCode>
                <c:ptCount val="1674"/>
                <c:pt idx="0">
                  <c:v>10.249389324400566</c:v>
                </c:pt>
                <c:pt idx="1">
                  <c:v>10.265639559006296</c:v>
                </c:pt>
                <c:pt idx="2">
                  <c:v>10.42265573768211</c:v>
                </c:pt>
                <c:pt idx="3">
                  <c:v>10.426218394916292</c:v>
                </c:pt>
                <c:pt idx="4">
                  <c:v>10.621279950320766</c:v>
                </c:pt>
                <c:pt idx="5">
                  <c:v>10.550278739521568</c:v>
                </c:pt>
                <c:pt idx="6">
                  <c:v>10.534749682756598</c:v>
                </c:pt>
                <c:pt idx="7">
                  <c:v>10.537150631800456</c:v>
                </c:pt>
                <c:pt idx="8">
                  <c:v>10.600722949212614</c:v>
                </c:pt>
                <c:pt idx="9">
                  <c:v>10.474753149696848</c:v>
                </c:pt>
                <c:pt idx="10">
                  <c:v>10.442879880544345</c:v>
                </c:pt>
                <c:pt idx="11">
                  <c:v>10.450554997593319</c:v>
                </c:pt>
                <c:pt idx="12">
                  <c:v>10.555518562878236</c:v>
                </c:pt>
                <c:pt idx="13">
                  <c:v>10.324548104462144</c:v>
                </c:pt>
                <c:pt idx="14">
                  <c:v>10.191751861634785</c:v>
                </c:pt>
                <c:pt idx="15">
                  <c:v>10.268305903470482</c:v>
                </c:pt>
                <c:pt idx="16">
                  <c:v>10.206586939267886</c:v>
                </c:pt>
                <c:pt idx="17">
                  <c:v>10.119746022668082</c:v>
                </c:pt>
                <c:pt idx="18">
                  <c:v>10.324896059041905</c:v>
                </c:pt>
                <c:pt idx="19">
                  <c:v>10.272992501535862</c:v>
                </c:pt>
                <c:pt idx="20">
                  <c:v>10.177990270568307</c:v>
                </c:pt>
                <c:pt idx="21">
                  <c:v>10.191884647062013</c:v>
                </c:pt>
                <c:pt idx="22">
                  <c:v>10.174341281077741</c:v>
                </c:pt>
                <c:pt idx="23">
                  <c:v>10.33485861489701</c:v>
                </c:pt>
                <c:pt idx="24">
                  <c:v>10.295530839111157</c:v>
                </c:pt>
                <c:pt idx="25">
                  <c:v>10.285117994785736</c:v>
                </c:pt>
                <c:pt idx="26">
                  <c:v>10.143990389766799</c:v>
                </c:pt>
                <c:pt idx="27">
                  <c:v>10.154727997058218</c:v>
                </c:pt>
                <c:pt idx="28">
                  <c:v>10.187114920110538</c:v>
                </c:pt>
                <c:pt idx="29">
                  <c:v>10.094521922904619</c:v>
                </c:pt>
                <c:pt idx="30">
                  <c:v>10.136672547832511</c:v>
                </c:pt>
                <c:pt idx="31">
                  <c:v>10.121832006058932</c:v>
                </c:pt>
                <c:pt idx="32">
                  <c:v>10.119335397024845</c:v>
                </c:pt>
                <c:pt idx="33">
                  <c:v>10.02187825738798</c:v>
                </c:pt>
                <c:pt idx="34">
                  <c:v>9.9959076229978265</c:v>
                </c:pt>
                <c:pt idx="35">
                  <c:v>9.9554294278355258</c:v>
                </c:pt>
                <c:pt idx="36">
                  <c:v>9.8991089491693458</c:v>
                </c:pt>
                <c:pt idx="37">
                  <c:v>9.9115643408387051</c:v>
                </c:pt>
                <c:pt idx="38">
                  <c:v>9.9338646767395407</c:v>
                </c:pt>
                <c:pt idx="39">
                  <c:v>9.9533067727336473</c:v>
                </c:pt>
                <c:pt idx="40">
                  <c:v>9.8513872136485539</c:v>
                </c:pt>
                <c:pt idx="41">
                  <c:v>9.9730042928067739</c:v>
                </c:pt>
                <c:pt idx="42">
                  <c:v>10.127737696364136</c:v>
                </c:pt>
                <c:pt idx="43">
                  <c:v>9.9396071406207813</c:v>
                </c:pt>
                <c:pt idx="44">
                  <c:v>10.021901815566629</c:v>
                </c:pt>
                <c:pt idx="45">
                  <c:v>10.10065477552101</c:v>
                </c:pt>
                <c:pt idx="46">
                  <c:v>10.070110236136166</c:v>
                </c:pt>
                <c:pt idx="47">
                  <c:v>10.10732824053618</c:v>
                </c:pt>
                <c:pt idx="48">
                  <c:v>10.029058233024729</c:v>
                </c:pt>
                <c:pt idx="49">
                  <c:v>10.103577711280813</c:v>
                </c:pt>
                <c:pt idx="50">
                  <c:v>10.087966352564584</c:v>
                </c:pt>
                <c:pt idx="51">
                  <c:v>10.011391303851253</c:v>
                </c:pt>
                <c:pt idx="52">
                  <c:v>10.014703228454467</c:v>
                </c:pt>
                <c:pt idx="53">
                  <c:v>10.007914828612979</c:v>
                </c:pt>
                <c:pt idx="54">
                  <c:v>10.027714416328028</c:v>
                </c:pt>
                <c:pt idx="55">
                  <c:v>10.068497635823098</c:v>
                </c:pt>
                <c:pt idx="56">
                  <c:v>10.207660655008123</c:v>
                </c:pt>
                <c:pt idx="57">
                  <c:v>10.191495334589261</c:v>
                </c:pt>
                <c:pt idx="58">
                  <c:v>10.327797613079301</c:v>
                </c:pt>
                <c:pt idx="59">
                  <c:v>10.638576122745832</c:v>
                </c:pt>
                <c:pt idx="60">
                  <c:v>10.733156027933026</c:v>
                </c:pt>
                <c:pt idx="61">
                  <c:v>10.672330849068098</c:v>
                </c:pt>
                <c:pt idx="62">
                  <c:v>11.036448171852815</c:v>
                </c:pt>
                <c:pt idx="63">
                  <c:v>11.018816504602142</c:v>
                </c:pt>
                <c:pt idx="64">
                  <c:v>10.366375860728075</c:v>
                </c:pt>
                <c:pt idx="65">
                  <c:v>10.125845764283106</c:v>
                </c:pt>
                <c:pt idx="66">
                  <c:v>10.275180591036078</c:v>
                </c:pt>
                <c:pt idx="67">
                  <c:v>10.291777898798109</c:v>
                </c:pt>
                <c:pt idx="68">
                  <c:v>10.42483546735599</c:v>
                </c:pt>
                <c:pt idx="69">
                  <c:v>10.261781185417929</c:v>
                </c:pt>
                <c:pt idx="70">
                  <c:v>10.409808413623921</c:v>
                </c:pt>
                <c:pt idx="71">
                  <c:v>10.390714475252041</c:v>
                </c:pt>
                <c:pt idx="72">
                  <c:v>10.469135144998667</c:v>
                </c:pt>
                <c:pt idx="73">
                  <c:v>10.446780804948069</c:v>
                </c:pt>
                <c:pt idx="74">
                  <c:v>10.412330023948741</c:v>
                </c:pt>
                <c:pt idx="75">
                  <c:v>10.419120743227511</c:v>
                </c:pt>
                <c:pt idx="76">
                  <c:v>10.227076556020476</c:v>
                </c:pt>
                <c:pt idx="77">
                  <c:v>10.196622392198904</c:v>
                </c:pt>
                <c:pt idx="78">
                  <c:v>10.186697243098886</c:v>
                </c:pt>
                <c:pt idx="79">
                  <c:v>10.032400413778712</c:v>
                </c:pt>
                <c:pt idx="80">
                  <c:v>10.061014141357401</c:v>
                </c:pt>
                <c:pt idx="81">
                  <c:v>10.109246102606191</c:v>
                </c:pt>
                <c:pt idx="82">
                  <c:v>10.147664192057121</c:v>
                </c:pt>
                <c:pt idx="83">
                  <c:v>10.067137105972492</c:v>
                </c:pt>
                <c:pt idx="84">
                  <c:v>10.173413948640965</c:v>
                </c:pt>
                <c:pt idx="85">
                  <c:v>10.074252323840813</c:v>
                </c:pt>
                <c:pt idx="86">
                  <c:v>10.172566250424172</c:v>
                </c:pt>
                <c:pt idx="87">
                  <c:v>10.031849245091928</c:v>
                </c:pt>
                <c:pt idx="88">
                  <c:v>10.144426192223415</c:v>
                </c:pt>
                <c:pt idx="89">
                  <c:v>10.108856059070192</c:v>
                </c:pt>
                <c:pt idx="90">
                  <c:v>10.178704847913773</c:v>
                </c:pt>
                <c:pt idx="91">
                  <c:v>10.18961315802483</c:v>
                </c:pt>
                <c:pt idx="92">
                  <c:v>10.066074848413695</c:v>
                </c:pt>
                <c:pt idx="93">
                  <c:v>9.9238130444614239</c:v>
                </c:pt>
                <c:pt idx="94">
                  <c:v>9.9465094308117692</c:v>
                </c:pt>
                <c:pt idx="95">
                  <c:v>10.005126841515578</c:v>
                </c:pt>
                <c:pt idx="96">
                  <c:v>9.9152964223857065</c:v>
                </c:pt>
                <c:pt idx="97">
                  <c:v>10.022406388806342</c:v>
                </c:pt>
                <c:pt idx="98">
                  <c:v>9.974923873249617</c:v>
                </c:pt>
                <c:pt idx="99">
                  <c:v>10.096965797742131</c:v>
                </c:pt>
                <c:pt idx="100">
                  <c:v>10.129815220357553</c:v>
                </c:pt>
                <c:pt idx="101">
                  <c:v>10.096007990701494</c:v>
                </c:pt>
                <c:pt idx="102">
                  <c:v>10.090479153095231</c:v>
                </c:pt>
                <c:pt idx="103">
                  <c:v>10.009551519748983</c:v>
                </c:pt>
                <c:pt idx="104">
                  <c:v>10.018319689772822</c:v>
                </c:pt>
                <c:pt idx="105">
                  <c:v>9.9872812051794586</c:v>
                </c:pt>
                <c:pt idx="106">
                  <c:v>10.059484878387241</c:v>
                </c:pt>
                <c:pt idx="107">
                  <c:v>10.14030251813708</c:v>
                </c:pt>
                <c:pt idx="108">
                  <c:v>10.137284692945371</c:v>
                </c:pt>
                <c:pt idx="109">
                  <c:v>9.996497289631499</c:v>
                </c:pt>
                <c:pt idx="110">
                  <c:v>9.9911017131596473</c:v>
                </c:pt>
                <c:pt idx="111">
                  <c:v>10.00883091158742</c:v>
                </c:pt>
                <c:pt idx="112">
                  <c:v>10.021452700590967</c:v>
                </c:pt>
                <c:pt idx="113">
                  <c:v>10.016171114328579</c:v>
                </c:pt>
                <c:pt idx="114">
                  <c:v>10.035373147450333</c:v>
                </c:pt>
                <c:pt idx="115">
                  <c:v>10.049933516692739</c:v>
                </c:pt>
                <c:pt idx="116">
                  <c:v>10.179520127632793</c:v>
                </c:pt>
                <c:pt idx="117">
                  <c:v>10.173229992007315</c:v>
                </c:pt>
                <c:pt idx="118">
                  <c:v>10.296546530194046</c:v>
                </c:pt>
                <c:pt idx="119">
                  <c:v>10.228737336192649</c:v>
                </c:pt>
                <c:pt idx="120">
                  <c:v>10.172862523302882</c:v>
                </c:pt>
                <c:pt idx="121">
                  <c:v>10.22114788083616</c:v>
                </c:pt>
                <c:pt idx="122">
                  <c:v>10.025630369043203</c:v>
                </c:pt>
                <c:pt idx="123">
                  <c:v>9.9226716575281788</c:v>
                </c:pt>
                <c:pt idx="124">
                  <c:v>9.8917544467381653</c:v>
                </c:pt>
                <c:pt idx="125">
                  <c:v>9.9644065491421632</c:v>
                </c:pt>
                <c:pt idx="126">
                  <c:v>9.8804752576951156</c:v>
                </c:pt>
                <c:pt idx="127">
                  <c:v>9.893514414647818</c:v>
                </c:pt>
                <c:pt idx="128">
                  <c:v>9.8786707479142084</c:v>
                </c:pt>
                <c:pt idx="129">
                  <c:v>10.04696252059899</c:v>
                </c:pt>
                <c:pt idx="130">
                  <c:v>10.005516771276392</c:v>
                </c:pt>
                <c:pt idx="131">
                  <c:v>10.046235320421109</c:v>
                </c:pt>
                <c:pt idx="132">
                  <c:v>9.9131392874801918</c:v>
                </c:pt>
                <c:pt idx="133">
                  <c:v>9.842395736430003</c:v>
                </c:pt>
                <c:pt idx="134">
                  <c:v>9.8619587180122181</c:v>
                </c:pt>
                <c:pt idx="135">
                  <c:v>9.8121201485896385</c:v>
                </c:pt>
                <c:pt idx="136">
                  <c:v>9.89222850051768</c:v>
                </c:pt>
                <c:pt idx="137">
                  <c:v>10.030391379639349</c:v>
                </c:pt>
                <c:pt idx="138">
                  <c:v>9.9841649658192573</c:v>
                </c:pt>
                <c:pt idx="139">
                  <c:v>9.9572555661901365</c:v>
                </c:pt>
                <c:pt idx="140">
                  <c:v>10.006644871486252</c:v>
                </c:pt>
                <c:pt idx="141">
                  <c:v>10.039124686427913</c:v>
                </c:pt>
                <c:pt idx="142">
                  <c:v>10.016670454258168</c:v>
                </c:pt>
                <c:pt idx="143">
                  <c:v>10.051040599890943</c:v>
                </c:pt>
                <c:pt idx="144">
                  <c:v>10.089598662540505</c:v>
                </c:pt>
                <c:pt idx="145">
                  <c:v>10.145926413444416</c:v>
                </c:pt>
                <c:pt idx="146">
                  <c:v>10.127904500191082</c:v>
                </c:pt>
                <c:pt idx="147">
                  <c:v>10.129343374365856</c:v>
                </c:pt>
                <c:pt idx="148">
                  <c:v>10.154872906644844</c:v>
                </c:pt>
                <c:pt idx="149">
                  <c:v>10.147532632422319</c:v>
                </c:pt>
                <c:pt idx="150">
                  <c:v>10.087356726543602</c:v>
                </c:pt>
                <c:pt idx="151">
                  <c:v>10.142617457045089</c:v>
                </c:pt>
                <c:pt idx="152">
                  <c:v>10.011200068185845</c:v>
                </c:pt>
                <c:pt idx="153">
                  <c:v>10.018314186053848</c:v>
                </c:pt>
                <c:pt idx="154">
                  <c:v>9.9716607818039726</c:v>
                </c:pt>
                <c:pt idx="155">
                  <c:v>10.039975936425545</c:v>
                </c:pt>
                <c:pt idx="156">
                  <c:v>10.156454419182959</c:v>
                </c:pt>
                <c:pt idx="157">
                  <c:v>10.166934987438603</c:v>
                </c:pt>
                <c:pt idx="158">
                  <c:v>10.107585920233275</c:v>
                </c:pt>
                <c:pt idx="159">
                  <c:v>9.9753868817059015</c:v>
                </c:pt>
                <c:pt idx="160">
                  <c:v>9.9550352590260989</c:v>
                </c:pt>
                <c:pt idx="161">
                  <c:v>10.008082697068522</c:v>
                </c:pt>
                <c:pt idx="162">
                  <c:v>9.992674394199117</c:v>
                </c:pt>
                <c:pt idx="163">
                  <c:v>10.008603102469298</c:v>
                </c:pt>
                <c:pt idx="164">
                  <c:v>10.019831097594619</c:v>
                </c:pt>
                <c:pt idx="165">
                  <c:v>10.055631656299267</c:v>
                </c:pt>
                <c:pt idx="166">
                  <c:v>10.022389581224223</c:v>
                </c:pt>
                <c:pt idx="167">
                  <c:v>10.047887488780384</c:v>
                </c:pt>
                <c:pt idx="168">
                  <c:v>9.9666537644613804</c:v>
                </c:pt>
                <c:pt idx="169">
                  <c:v>9.9513569529318389</c:v>
                </c:pt>
                <c:pt idx="170">
                  <c:v>10.004648561172212</c:v>
                </c:pt>
                <c:pt idx="171">
                  <c:v>9.9784957483779184</c:v>
                </c:pt>
                <c:pt idx="172">
                  <c:v>9.9087573160045395</c:v>
                </c:pt>
                <c:pt idx="173">
                  <c:v>9.9374691047509742</c:v>
                </c:pt>
                <c:pt idx="174">
                  <c:v>10.1691120174634</c:v>
                </c:pt>
                <c:pt idx="175">
                  <c:v>10.176594467755329</c:v>
                </c:pt>
                <c:pt idx="176">
                  <c:v>10.202691695787834</c:v>
                </c:pt>
                <c:pt idx="177">
                  <c:v>10.18614873663395</c:v>
                </c:pt>
                <c:pt idx="178">
                  <c:v>10.265435261275222</c:v>
                </c:pt>
                <c:pt idx="179">
                  <c:v>10.374473235093944</c:v>
                </c:pt>
                <c:pt idx="180">
                  <c:v>10.3615346867802</c:v>
                </c:pt>
                <c:pt idx="181">
                  <c:v>10.457493322154349</c:v>
                </c:pt>
                <c:pt idx="182">
                  <c:v>10.524341077899656</c:v>
                </c:pt>
                <c:pt idx="183">
                  <c:v>10.409895068262493</c:v>
                </c:pt>
                <c:pt idx="184">
                  <c:v>10.463768944591989</c:v>
                </c:pt>
                <c:pt idx="185">
                  <c:v>10.39194822688726</c:v>
                </c:pt>
                <c:pt idx="186">
                  <c:v>10.414247598200131</c:v>
                </c:pt>
                <c:pt idx="187">
                  <c:v>10.527851671256945</c:v>
                </c:pt>
                <c:pt idx="188">
                  <c:v>10.549302182442743</c:v>
                </c:pt>
                <c:pt idx="189">
                  <c:v>10.450578575261625</c:v>
                </c:pt>
                <c:pt idx="190">
                  <c:v>10.372415542160079</c:v>
                </c:pt>
                <c:pt idx="191">
                  <c:v>10.443948706655343</c:v>
                </c:pt>
                <c:pt idx="192">
                  <c:v>10.438985999229411</c:v>
                </c:pt>
                <c:pt idx="193">
                  <c:v>10.515075163092934</c:v>
                </c:pt>
                <c:pt idx="194">
                  <c:v>10.491311750106913</c:v>
                </c:pt>
                <c:pt idx="195">
                  <c:v>10.696418714787585</c:v>
                </c:pt>
                <c:pt idx="196">
                  <c:v>10.758148212388587</c:v>
                </c:pt>
                <c:pt idx="197">
                  <c:v>10.747624611657605</c:v>
                </c:pt>
                <c:pt idx="198">
                  <c:v>10.737797387234066</c:v>
                </c:pt>
                <c:pt idx="199">
                  <c:v>10.85613045092818</c:v>
                </c:pt>
                <c:pt idx="200">
                  <c:v>10.866454279548568</c:v>
                </c:pt>
                <c:pt idx="201">
                  <c:v>10.80803115014209</c:v>
                </c:pt>
                <c:pt idx="202">
                  <c:v>10.781036751747196</c:v>
                </c:pt>
                <c:pt idx="203">
                  <c:v>10.806129926682653</c:v>
                </c:pt>
                <c:pt idx="204">
                  <c:v>10.802903017823448</c:v>
                </c:pt>
                <c:pt idx="205">
                  <c:v>10.726072052843955</c:v>
                </c:pt>
                <c:pt idx="206">
                  <c:v>10.706866351194078</c:v>
                </c:pt>
                <c:pt idx="207">
                  <c:v>10.79015329943711</c:v>
                </c:pt>
                <c:pt idx="208">
                  <c:v>10.840874419636823</c:v>
                </c:pt>
                <c:pt idx="209">
                  <c:v>10.779207306111223</c:v>
                </c:pt>
                <c:pt idx="210">
                  <c:v>10.835659921553848</c:v>
                </c:pt>
                <c:pt idx="211">
                  <c:v>10.875263838303589</c:v>
                </c:pt>
                <c:pt idx="212">
                  <c:v>10.876488031395267</c:v>
                </c:pt>
                <c:pt idx="213">
                  <c:v>10.833002162511935</c:v>
                </c:pt>
                <c:pt idx="214">
                  <c:v>10.785049506161689</c:v>
                </c:pt>
                <c:pt idx="215">
                  <c:v>10.661507634898019</c:v>
                </c:pt>
                <c:pt idx="216">
                  <c:v>10.673732410979405</c:v>
                </c:pt>
                <c:pt idx="217">
                  <c:v>10.422065713745601</c:v>
                </c:pt>
                <c:pt idx="218">
                  <c:v>10.687357628795828</c:v>
                </c:pt>
                <c:pt idx="219">
                  <c:v>10.767534321637111</c:v>
                </c:pt>
                <c:pt idx="220">
                  <c:v>10.848869359203524</c:v>
                </c:pt>
                <c:pt idx="221">
                  <c:v>10.86095554984105</c:v>
                </c:pt>
                <c:pt idx="222">
                  <c:v>10.691329426486277</c:v>
                </c:pt>
                <c:pt idx="223">
                  <c:v>10.742476806327542</c:v>
                </c:pt>
                <c:pt idx="224">
                  <c:v>10.862764421529306</c:v>
                </c:pt>
                <c:pt idx="225">
                  <c:v>10.907226770291032</c:v>
                </c:pt>
                <c:pt idx="226">
                  <c:v>10.937223925184561</c:v>
                </c:pt>
                <c:pt idx="227">
                  <c:v>11.037057728100331</c:v>
                </c:pt>
                <c:pt idx="228">
                  <c:v>11.169495983101319</c:v>
                </c:pt>
                <c:pt idx="229">
                  <c:v>11.191455496279314</c:v>
                </c:pt>
                <c:pt idx="230">
                  <c:v>11.099320019208031</c:v>
                </c:pt>
                <c:pt idx="231">
                  <c:v>10.947029981002318</c:v>
                </c:pt>
                <c:pt idx="232">
                  <c:v>10.965649692784954</c:v>
                </c:pt>
                <c:pt idx="233">
                  <c:v>11.024212970725571</c:v>
                </c:pt>
                <c:pt idx="234">
                  <c:v>10.977932085563761</c:v>
                </c:pt>
                <c:pt idx="235">
                  <c:v>11.0321899177817</c:v>
                </c:pt>
                <c:pt idx="236">
                  <c:v>11.148065954707981</c:v>
                </c:pt>
                <c:pt idx="237">
                  <c:v>11.244036267606743</c:v>
                </c:pt>
                <c:pt idx="238">
                  <c:v>11.286392612205695</c:v>
                </c:pt>
                <c:pt idx="239">
                  <c:v>11.35586352223987</c:v>
                </c:pt>
                <c:pt idx="240">
                  <c:v>11.63736597711921</c:v>
                </c:pt>
                <c:pt idx="241">
                  <c:v>11.410564688327007</c:v>
                </c:pt>
                <c:pt idx="242">
                  <c:v>11.410595310477669</c:v>
                </c:pt>
                <c:pt idx="243">
                  <c:v>11.354254757601669</c:v>
                </c:pt>
                <c:pt idx="244">
                  <c:v>11.263835709210426</c:v>
                </c:pt>
                <c:pt idx="245">
                  <c:v>11.252754008329283</c:v>
                </c:pt>
                <c:pt idx="246">
                  <c:v>11.214915353048118</c:v>
                </c:pt>
                <c:pt idx="247">
                  <c:v>11.151571095341042</c:v>
                </c:pt>
                <c:pt idx="248">
                  <c:v>11.147561687351391</c:v>
                </c:pt>
                <c:pt idx="249">
                  <c:v>11.208031742472301</c:v>
                </c:pt>
                <c:pt idx="250">
                  <c:v>11.187325283391644</c:v>
                </c:pt>
                <c:pt idx="251">
                  <c:v>11.18528730932432</c:v>
                </c:pt>
                <c:pt idx="252">
                  <c:v>11.14705915844001</c:v>
                </c:pt>
                <c:pt idx="253">
                  <c:v>11.134300340621794</c:v>
                </c:pt>
                <c:pt idx="254">
                  <c:v>11.123351550840061</c:v>
                </c:pt>
                <c:pt idx="255">
                  <c:v>11.136495978705767</c:v>
                </c:pt>
                <c:pt idx="256">
                  <c:v>11.147977555681251</c:v>
                </c:pt>
                <c:pt idx="257">
                  <c:v>11.147977555681251</c:v>
                </c:pt>
                <c:pt idx="258">
                  <c:v>11.107889648343757</c:v>
                </c:pt>
                <c:pt idx="259">
                  <c:v>11.030328351702765</c:v>
                </c:pt>
                <c:pt idx="260">
                  <c:v>10.940266130449542</c:v>
                </c:pt>
                <c:pt idx="261">
                  <c:v>11.090675397231337</c:v>
                </c:pt>
                <c:pt idx="262">
                  <c:v>10.917501978413483</c:v>
                </c:pt>
                <c:pt idx="263">
                  <c:v>10.846243507988802</c:v>
                </c:pt>
                <c:pt idx="264">
                  <c:v>10.934102225641935</c:v>
                </c:pt>
                <c:pt idx="265">
                  <c:v>10.860675312101353</c:v>
                </c:pt>
                <c:pt idx="266">
                  <c:v>10.942336186011605</c:v>
                </c:pt>
                <c:pt idx="267">
                  <c:v>10.866388887036601</c:v>
                </c:pt>
                <c:pt idx="268">
                  <c:v>10.785519481975436</c:v>
                </c:pt>
                <c:pt idx="269">
                  <c:v>10.564968168483135</c:v>
                </c:pt>
                <c:pt idx="270">
                  <c:v>10.580629175305438</c:v>
                </c:pt>
                <c:pt idx="271">
                  <c:v>10.56709398227702</c:v>
                </c:pt>
                <c:pt idx="272">
                  <c:v>10.594761813063135</c:v>
                </c:pt>
                <c:pt idx="273">
                  <c:v>10.490294164885032</c:v>
                </c:pt>
                <c:pt idx="274">
                  <c:v>10.522070409319024</c:v>
                </c:pt>
                <c:pt idx="275">
                  <c:v>10.564820831165372</c:v>
                </c:pt>
                <c:pt idx="276">
                  <c:v>10.521391723372552</c:v>
                </c:pt>
                <c:pt idx="277">
                  <c:v>10.606548325927877</c:v>
                </c:pt>
                <c:pt idx="278">
                  <c:v>10.679832283590539</c:v>
                </c:pt>
                <c:pt idx="279">
                  <c:v>10.375007112398622</c:v>
                </c:pt>
                <c:pt idx="280">
                  <c:v>10.364717374819183</c:v>
                </c:pt>
                <c:pt idx="281">
                  <c:v>10.263690615883986</c:v>
                </c:pt>
                <c:pt idx="282">
                  <c:v>10.09779578997458</c:v>
                </c:pt>
                <c:pt idx="283">
                  <c:v>9.9529348405458258</c:v>
                </c:pt>
                <c:pt idx="284">
                  <c:v>9.7637832668557891</c:v>
                </c:pt>
                <c:pt idx="285">
                  <c:v>9.7032595950256084</c:v>
                </c:pt>
                <c:pt idx="286">
                  <c:v>9.6654988326753326</c:v>
                </c:pt>
                <c:pt idx="287">
                  <c:v>9.8703589039577171</c:v>
                </c:pt>
                <c:pt idx="288">
                  <c:v>9.8578577633917384</c:v>
                </c:pt>
                <c:pt idx="289">
                  <c:v>9.8221369358394437</c:v>
                </c:pt>
                <c:pt idx="290">
                  <c:v>9.8474069030082969</c:v>
                </c:pt>
                <c:pt idx="291">
                  <c:v>9.8948865048148029</c:v>
                </c:pt>
                <c:pt idx="292">
                  <c:v>9.7260777406037722</c:v>
                </c:pt>
                <c:pt idx="293">
                  <c:v>9.6464188429831932</c:v>
                </c:pt>
                <c:pt idx="294">
                  <c:v>9.6763253516636993</c:v>
                </c:pt>
                <c:pt idx="295">
                  <c:v>9.7224068546490141</c:v>
                </c:pt>
                <c:pt idx="296">
                  <c:v>9.6406256309299287</c:v>
                </c:pt>
                <c:pt idx="297">
                  <c:v>9.551821331328048</c:v>
                </c:pt>
                <c:pt idx="298">
                  <c:v>9.4713538113102427</c:v>
                </c:pt>
                <c:pt idx="299">
                  <c:v>9.2828036536125378</c:v>
                </c:pt>
                <c:pt idx="300">
                  <c:v>9.2217157540264783</c:v>
                </c:pt>
                <c:pt idx="301">
                  <c:v>9.1790519394196792</c:v>
                </c:pt>
                <c:pt idx="302">
                  <c:v>9.3473212397047902</c:v>
                </c:pt>
                <c:pt idx="303">
                  <c:v>9.2174181316054451</c:v>
                </c:pt>
                <c:pt idx="304">
                  <c:v>10.2189814953897</c:v>
                </c:pt>
                <c:pt idx="305">
                  <c:v>9.5993553703041208</c:v>
                </c:pt>
                <c:pt idx="306">
                  <c:v>9.5465985322783915</c:v>
                </c:pt>
                <c:pt idx="307">
                  <c:v>9.7381677412250465</c:v>
                </c:pt>
                <c:pt idx="308">
                  <c:v>9.8140433433425081</c:v>
                </c:pt>
                <c:pt idx="309">
                  <c:v>9.6154813399752754</c:v>
                </c:pt>
                <c:pt idx="310">
                  <c:v>9.5264018425773269</c:v>
                </c:pt>
                <c:pt idx="311">
                  <c:v>9.5919919216820819</c:v>
                </c:pt>
                <c:pt idx="312">
                  <c:v>9.6427303913484597</c:v>
                </c:pt>
                <c:pt idx="313">
                  <c:v>9.7333848846961626</c:v>
                </c:pt>
                <c:pt idx="314">
                  <c:v>9.6002752101270215</c:v>
                </c:pt>
                <c:pt idx="315">
                  <c:v>9.5085041846099632</c:v>
                </c:pt>
                <c:pt idx="316">
                  <c:v>9.3606503550133002</c:v>
                </c:pt>
                <c:pt idx="317">
                  <c:v>9.1974531542526794</c:v>
                </c:pt>
                <c:pt idx="318">
                  <c:v>9.1239447387874062</c:v>
                </c:pt>
                <c:pt idx="319">
                  <c:v>8.9889043692041657</c:v>
                </c:pt>
                <c:pt idx="320">
                  <c:v>8.9329269692187232</c:v>
                </c:pt>
                <c:pt idx="321">
                  <c:v>8.9734634960793684</c:v>
                </c:pt>
                <c:pt idx="322">
                  <c:v>8.8426395665668949</c:v>
                </c:pt>
                <c:pt idx="323">
                  <c:v>8.7102734092488276</c:v>
                </c:pt>
                <c:pt idx="324">
                  <c:v>8.5238797974166722</c:v>
                </c:pt>
                <c:pt idx="325">
                  <c:v>8.3483178318098865</c:v>
                </c:pt>
                <c:pt idx="326">
                  <c:v>8.1419767241699326</c:v>
                </c:pt>
                <c:pt idx="327">
                  <c:v>8.0136452060439538</c:v>
                </c:pt>
                <c:pt idx="328">
                  <c:v>8.0636094585910776</c:v>
                </c:pt>
                <c:pt idx="329">
                  <c:v>8.4781248099752418</c:v>
                </c:pt>
                <c:pt idx="330">
                  <c:v>8.3999976762095034</c:v>
                </c:pt>
                <c:pt idx="331">
                  <c:v>8.5237693692981296</c:v>
                </c:pt>
                <c:pt idx="332">
                  <c:v>8.5898138754036193</c:v>
                </c:pt>
                <c:pt idx="333">
                  <c:v>8.6871542206610677</c:v>
                </c:pt>
                <c:pt idx="334">
                  <c:v>8.8550948992077121</c:v>
                </c:pt>
                <c:pt idx="335">
                  <c:v>8.7758086182672272</c:v>
                </c:pt>
                <c:pt idx="336">
                  <c:v>8.7607720713824193</c:v>
                </c:pt>
                <c:pt idx="337">
                  <c:v>8.4388105694574698</c:v>
                </c:pt>
                <c:pt idx="338">
                  <c:v>8.4299659009429266</c:v>
                </c:pt>
                <c:pt idx="339">
                  <c:v>8.4156325125984122</c:v>
                </c:pt>
                <c:pt idx="340">
                  <c:v>8.1946703350187686</c:v>
                </c:pt>
                <c:pt idx="341">
                  <c:v>8.1344739030587458</c:v>
                </c:pt>
                <c:pt idx="342">
                  <c:v>8.1531271766263842</c:v>
                </c:pt>
                <c:pt idx="343">
                  <c:v>8.1729476047528742</c:v>
                </c:pt>
                <c:pt idx="344">
                  <c:v>8.0465753551843839</c:v>
                </c:pt>
                <c:pt idx="345">
                  <c:v>7.9231258118286574</c:v>
                </c:pt>
                <c:pt idx="346">
                  <c:v>7.7508032903719171</c:v>
                </c:pt>
                <c:pt idx="347">
                  <c:v>7.9615184025150318</c:v>
                </c:pt>
                <c:pt idx="348">
                  <c:v>8.1675380669232869</c:v>
                </c:pt>
                <c:pt idx="349">
                  <c:v>8.1732092620804906</c:v>
                </c:pt>
                <c:pt idx="350">
                  <c:v>7.9281431887760005</c:v>
                </c:pt>
                <c:pt idx="351">
                  <c:v>7.810917682213657</c:v>
                </c:pt>
                <c:pt idx="352">
                  <c:v>7.9904261909780097</c:v>
                </c:pt>
                <c:pt idx="353">
                  <c:v>7.9854430921596773</c:v>
                </c:pt>
                <c:pt idx="354">
                  <c:v>8.0088241159484692</c:v>
                </c:pt>
                <c:pt idx="355">
                  <c:v>7.9391718040308268</c:v>
                </c:pt>
                <c:pt idx="356">
                  <c:v>7.8835818677455052</c:v>
                </c:pt>
                <c:pt idx="357">
                  <c:v>7.8302058848704359</c:v>
                </c:pt>
                <c:pt idx="358">
                  <c:v>7.7792152845661962</c:v>
                </c:pt>
                <c:pt idx="359">
                  <c:v>7.7561004645541143</c:v>
                </c:pt>
                <c:pt idx="360">
                  <c:v>7.7589789980404946</c:v>
                </c:pt>
                <c:pt idx="361">
                  <c:v>7.7974195942585043</c:v>
                </c:pt>
                <c:pt idx="362">
                  <c:v>7.7924194209412931</c:v>
                </c:pt>
                <c:pt idx="363">
                  <c:v>7.8181487272962862</c:v>
                </c:pt>
                <c:pt idx="364">
                  <c:v>7.8293890042415768</c:v>
                </c:pt>
                <c:pt idx="365">
                  <c:v>7.6840094115502033</c:v>
                </c:pt>
                <c:pt idx="366">
                  <c:v>7.5212122427585459</c:v>
                </c:pt>
                <c:pt idx="367">
                  <c:v>7.4781638385239626</c:v>
                </c:pt>
                <c:pt idx="368">
                  <c:v>7.4751078834965599</c:v>
                </c:pt>
                <c:pt idx="369">
                  <c:v>7.3236397646400011</c:v>
                </c:pt>
                <c:pt idx="370">
                  <c:v>7.2961828914122302</c:v>
                </c:pt>
                <c:pt idx="371">
                  <c:v>7.0361675192458346</c:v>
                </c:pt>
                <c:pt idx="372">
                  <c:v>6.9547675116795213</c:v>
                </c:pt>
                <c:pt idx="373">
                  <c:v>6.7936220531304725</c:v>
                </c:pt>
                <c:pt idx="374">
                  <c:v>6.8494945768027451</c:v>
                </c:pt>
                <c:pt idx="375">
                  <c:v>6.8365333569631002</c:v>
                </c:pt>
                <c:pt idx="376">
                  <c:v>6.8795865860014631</c:v>
                </c:pt>
                <c:pt idx="377">
                  <c:v>6.902335404468082</c:v>
                </c:pt>
                <c:pt idx="378">
                  <c:v>7.1865527318511093</c:v>
                </c:pt>
                <c:pt idx="379">
                  <c:v>7.3079579826724768</c:v>
                </c:pt>
                <c:pt idx="380">
                  <c:v>7.0247707170793188</c:v>
                </c:pt>
                <c:pt idx="381">
                  <c:v>6.9296104043847633</c:v>
                </c:pt>
                <c:pt idx="382">
                  <c:v>6.9444301028588562</c:v>
                </c:pt>
                <c:pt idx="383">
                  <c:v>6.9541568262185907</c:v>
                </c:pt>
                <c:pt idx="384">
                  <c:v>6.8717079000817991</c:v>
                </c:pt>
                <c:pt idx="385">
                  <c:v>6.878465522954559</c:v>
                </c:pt>
                <c:pt idx="386">
                  <c:v>6.9316806404217006</c:v>
                </c:pt>
                <c:pt idx="387">
                  <c:v>6.861691670230389</c:v>
                </c:pt>
                <c:pt idx="388">
                  <c:v>6.8806983395583714</c:v>
                </c:pt>
                <c:pt idx="389">
                  <c:v>6.6434538155296696</c:v>
                </c:pt>
                <c:pt idx="390">
                  <c:v>6.7903105335700475</c:v>
                </c:pt>
                <c:pt idx="391">
                  <c:v>6.7111052589495888</c:v>
                </c:pt>
                <c:pt idx="392">
                  <c:v>6.5209690418908979</c:v>
                </c:pt>
                <c:pt idx="393">
                  <c:v>6.3449679409214976</c:v>
                </c:pt>
                <c:pt idx="394">
                  <c:v>6.1543423236498045</c:v>
                </c:pt>
                <c:pt idx="395">
                  <c:v>6.2920925249093562</c:v>
                </c:pt>
                <c:pt idx="396">
                  <c:v>6.2135145354298427</c:v>
                </c:pt>
                <c:pt idx="397">
                  <c:v>6.0992168036780914</c:v>
                </c:pt>
                <c:pt idx="398">
                  <c:v>6.1263732530632211</c:v>
                </c:pt>
                <c:pt idx="399">
                  <c:v>6.4089046567061505</c:v>
                </c:pt>
                <c:pt idx="400">
                  <c:v>6.3333249692884941</c:v>
                </c:pt>
                <c:pt idx="401">
                  <c:v>6.3845226455788158</c:v>
                </c:pt>
                <c:pt idx="402">
                  <c:v>6.7975710327320886</c:v>
                </c:pt>
                <c:pt idx="403">
                  <c:v>6.5922268423379986</c:v>
                </c:pt>
                <c:pt idx="404">
                  <c:v>6.4685285385733637</c:v>
                </c:pt>
                <c:pt idx="405">
                  <c:v>6.4585522006945437</c:v>
                </c:pt>
                <c:pt idx="406">
                  <c:v>6.5711847179569514</c:v>
                </c:pt>
                <c:pt idx="407">
                  <c:v>6.7487208035552406</c:v>
                </c:pt>
                <c:pt idx="408">
                  <c:v>7.1831897048383135</c:v>
                </c:pt>
                <c:pt idx="409">
                  <c:v>7.3941804208305184</c:v>
                </c:pt>
                <c:pt idx="410">
                  <c:v>7.1053232862042517</c:v>
                </c:pt>
                <c:pt idx="411">
                  <c:v>6.834346382718218</c:v>
                </c:pt>
                <c:pt idx="412">
                  <c:v>6.8017536005037789</c:v>
                </c:pt>
                <c:pt idx="413">
                  <c:v>6.965663171959652</c:v>
                </c:pt>
                <c:pt idx="414">
                  <c:v>6.8311103881428439</c:v>
                </c:pt>
                <c:pt idx="415">
                  <c:v>6.9449732360758425</c:v>
                </c:pt>
                <c:pt idx="416">
                  <c:v>7.0236405155902215</c:v>
                </c:pt>
                <c:pt idx="417">
                  <c:v>7.0822219775866104</c:v>
                </c:pt>
                <c:pt idx="418">
                  <c:v>7.1311434949765964</c:v>
                </c:pt>
                <c:pt idx="419">
                  <c:v>7.0491447553443329</c:v>
                </c:pt>
                <c:pt idx="420">
                  <c:v>6.9924739147416544</c:v>
                </c:pt>
                <c:pt idx="421">
                  <c:v>7.0252981186068446</c:v>
                </c:pt>
                <c:pt idx="422">
                  <c:v>7.1733037873047669</c:v>
                </c:pt>
                <c:pt idx="423">
                  <c:v>7.4966876531148774</c:v>
                </c:pt>
                <c:pt idx="424">
                  <c:v>7.1046977465116852</c:v>
                </c:pt>
                <c:pt idx="425">
                  <c:v>7.0143622204203053</c:v>
                </c:pt>
                <c:pt idx="426">
                  <c:v>6.7464451848001117</c:v>
                </c:pt>
                <c:pt idx="427">
                  <c:v>6.7240474128753922</c:v>
                </c:pt>
                <c:pt idx="428">
                  <c:v>6.9520214506392053</c:v>
                </c:pt>
                <c:pt idx="429">
                  <c:v>6.9336413225271887</c:v>
                </c:pt>
                <c:pt idx="430">
                  <c:v>6.9416846561060792</c:v>
                </c:pt>
                <c:pt idx="431">
                  <c:v>7.0169335415958578</c:v>
                </c:pt>
                <c:pt idx="432">
                  <c:v>7.3158890007368163</c:v>
                </c:pt>
                <c:pt idx="433">
                  <c:v>7.5743066587320582</c:v>
                </c:pt>
                <c:pt idx="434">
                  <c:v>8.7676172190759178</c:v>
                </c:pt>
                <c:pt idx="435">
                  <c:v>8.4707492486208693</c:v>
                </c:pt>
                <c:pt idx="436">
                  <c:v>8.3853760948463414</c:v>
                </c:pt>
                <c:pt idx="437">
                  <c:v>8.3756642895455382</c:v>
                </c:pt>
                <c:pt idx="438">
                  <c:v>8.2824192618104551</c:v>
                </c:pt>
                <c:pt idx="439">
                  <c:v>8.2326277874651428</c:v>
                </c:pt>
                <c:pt idx="440">
                  <c:v>8.0397084356250321</c:v>
                </c:pt>
                <c:pt idx="441">
                  <c:v>8.1062789311685144</c:v>
                </c:pt>
                <c:pt idx="442">
                  <c:v>8.1363736700125155</c:v>
                </c:pt>
                <c:pt idx="443">
                  <c:v>8.1337493076168172</c:v>
                </c:pt>
                <c:pt idx="444">
                  <c:v>8.3749403442215637</c:v>
                </c:pt>
                <c:pt idx="445">
                  <c:v>8.3138240330369637</c:v>
                </c:pt>
                <c:pt idx="446">
                  <c:v>8.3275984839539294</c:v>
                </c:pt>
                <c:pt idx="447">
                  <c:v>8.4071014822309937</c:v>
                </c:pt>
                <c:pt idx="448">
                  <c:v>8.3362089853996348</c:v>
                </c:pt>
                <c:pt idx="449">
                  <c:v>8.271933912047551</c:v>
                </c:pt>
                <c:pt idx="450">
                  <c:v>8.1280753311359604</c:v>
                </c:pt>
                <c:pt idx="451">
                  <c:v>8.2029789484504949</c:v>
                </c:pt>
                <c:pt idx="452">
                  <c:v>8.3195737107291308</c:v>
                </c:pt>
                <c:pt idx="453">
                  <c:v>8.0922385165560833</c:v>
                </c:pt>
                <c:pt idx="454">
                  <c:v>8.2509925456227169</c:v>
                </c:pt>
                <c:pt idx="455">
                  <c:v>8.1208129231016866</c:v>
                </c:pt>
                <c:pt idx="456">
                  <c:v>9.0065118475074026</c:v>
                </c:pt>
                <c:pt idx="457">
                  <c:v>8.8664133936040681</c:v>
                </c:pt>
                <c:pt idx="458">
                  <c:v>8.6311946352630855</c:v>
                </c:pt>
                <c:pt idx="459">
                  <c:v>8.6138937390506776</c:v>
                </c:pt>
                <c:pt idx="460">
                  <c:v>8.5879632905899346</c:v>
                </c:pt>
                <c:pt idx="461">
                  <c:v>8.7578389660503397</c:v>
                </c:pt>
                <c:pt idx="462">
                  <c:v>8.7087702916060366</c:v>
                </c:pt>
                <c:pt idx="463">
                  <c:v>8.5952122078021773</c:v>
                </c:pt>
                <c:pt idx="464">
                  <c:v>8.430767061535434</c:v>
                </c:pt>
                <c:pt idx="465">
                  <c:v>8.4253081212332486</c:v>
                </c:pt>
                <c:pt idx="466">
                  <c:v>8.4599515802279317</c:v>
                </c:pt>
                <c:pt idx="467">
                  <c:v>8.6039345051025578</c:v>
                </c:pt>
                <c:pt idx="468">
                  <c:v>8.4540663554622064</c:v>
                </c:pt>
                <c:pt idx="469">
                  <c:v>8.4193793593938295</c:v>
                </c:pt>
                <c:pt idx="470">
                  <c:v>8.3879335168242264</c:v>
                </c:pt>
                <c:pt idx="471">
                  <c:v>8.4715991203881043</c:v>
                </c:pt>
                <c:pt idx="472">
                  <c:v>8.3680285852076768</c:v>
                </c:pt>
                <c:pt idx="473">
                  <c:v>8.3354531137339141</c:v>
                </c:pt>
                <c:pt idx="474">
                  <c:v>8.3286204151953243</c:v>
                </c:pt>
                <c:pt idx="475">
                  <c:v>8.4494429146178298</c:v>
                </c:pt>
                <c:pt idx="476">
                  <c:v>8.5120566641928477</c:v>
                </c:pt>
                <c:pt idx="477">
                  <c:v>8.2766884620007595</c:v>
                </c:pt>
                <c:pt idx="478">
                  <c:v>7.8902307334364137</c:v>
                </c:pt>
                <c:pt idx="479">
                  <c:v>8.464149769505962</c:v>
                </c:pt>
                <c:pt idx="480">
                  <c:v>8.4094360762507652</c:v>
                </c:pt>
                <c:pt idx="481">
                  <c:v>8.3357510439814515</c:v>
                </c:pt>
                <c:pt idx="482">
                  <c:v>8.2977863599417496</c:v>
                </c:pt>
                <c:pt idx="483">
                  <c:v>8.4572363549125704</c:v>
                </c:pt>
                <c:pt idx="484">
                  <c:v>8.4664315071790082</c:v>
                </c:pt>
                <c:pt idx="485">
                  <c:v>8.3734436759848379</c:v>
                </c:pt>
                <c:pt idx="486">
                  <c:v>8.3562783038727684</c:v>
                </c:pt>
                <c:pt idx="487">
                  <c:v>8.2344792258485366</c:v>
                </c:pt>
                <c:pt idx="488">
                  <c:v>8.1851985997262773</c:v>
                </c:pt>
                <c:pt idx="489">
                  <c:v>8.3283075390217718</c:v>
                </c:pt>
                <c:pt idx="490">
                  <c:v>8.3928035835098385</c:v>
                </c:pt>
                <c:pt idx="491">
                  <c:v>8.3886028610249781</c:v>
                </c:pt>
                <c:pt idx="492">
                  <c:v>8.4767595213831566</c:v>
                </c:pt>
                <c:pt idx="493">
                  <c:v>8.4769426191640118</c:v>
                </c:pt>
                <c:pt idx="494">
                  <c:v>8.6644289402169843</c:v>
                </c:pt>
                <c:pt idx="495">
                  <c:v>9.0561402575876411</c:v>
                </c:pt>
                <c:pt idx="496">
                  <c:v>9.0094688117821029</c:v>
                </c:pt>
                <c:pt idx="497">
                  <c:v>8.8526341879684249</c:v>
                </c:pt>
                <c:pt idx="498">
                  <c:v>8.7837354014475988</c:v>
                </c:pt>
                <c:pt idx="499">
                  <c:v>8.7885114090227248</c:v>
                </c:pt>
                <c:pt idx="500">
                  <c:v>8.5896574260689249</c:v>
                </c:pt>
                <c:pt idx="501">
                  <c:v>8.5123764992772273</c:v>
                </c:pt>
                <c:pt idx="502">
                  <c:v>8.5390095057968569</c:v>
                </c:pt>
                <c:pt idx="503">
                  <c:v>8.4093369053994014</c:v>
                </c:pt>
                <c:pt idx="504">
                  <c:v>8.284189604115177</c:v>
                </c:pt>
                <c:pt idx="505">
                  <c:v>8.4490713845241334</c:v>
                </c:pt>
                <c:pt idx="506">
                  <c:v>8.3511639342417769</c:v>
                </c:pt>
                <c:pt idx="507">
                  <c:v>8.2681168470252455</c:v>
                </c:pt>
                <c:pt idx="508">
                  <c:v>8.3044011849000121</c:v>
                </c:pt>
                <c:pt idx="509">
                  <c:v>8.124132887963551</c:v>
                </c:pt>
                <c:pt idx="510">
                  <c:v>8.2243833202492862</c:v>
                </c:pt>
                <c:pt idx="511">
                  <c:v>8.1530881368309913</c:v>
                </c:pt>
                <c:pt idx="512">
                  <c:v>8.1402317785558953</c:v>
                </c:pt>
                <c:pt idx="513">
                  <c:v>8.0323382514156823</c:v>
                </c:pt>
                <c:pt idx="514">
                  <c:v>7.9406053850192571</c:v>
                </c:pt>
                <c:pt idx="515">
                  <c:v>7.9726016118282681</c:v>
                </c:pt>
                <c:pt idx="516">
                  <c:v>8.0648612124470915</c:v>
                </c:pt>
                <c:pt idx="517">
                  <c:v>8.1048237538729744</c:v>
                </c:pt>
                <c:pt idx="518">
                  <c:v>8.0546102817699445</c:v>
                </c:pt>
                <c:pt idx="519">
                  <c:v>7.7213963973143134</c:v>
                </c:pt>
                <c:pt idx="520">
                  <c:v>7.5565060393869361</c:v>
                </c:pt>
                <c:pt idx="521">
                  <c:v>7.4605348177827793</c:v>
                </c:pt>
                <c:pt idx="522">
                  <c:v>7.566100051488359</c:v>
                </c:pt>
                <c:pt idx="523">
                  <c:v>7.2135182645060683</c:v>
                </c:pt>
                <c:pt idx="524">
                  <c:v>7.0570930730833723</c:v>
                </c:pt>
                <c:pt idx="525">
                  <c:v>6.8120058956622618</c:v>
                </c:pt>
                <c:pt idx="526">
                  <c:v>6.7838492024162527</c:v>
                </c:pt>
                <c:pt idx="527">
                  <c:v>6.7327798775810539</c:v>
                </c:pt>
                <c:pt idx="528">
                  <c:v>6.7510540994060699</c:v>
                </c:pt>
                <c:pt idx="529">
                  <c:v>6.8960808162110085</c:v>
                </c:pt>
                <c:pt idx="530">
                  <c:v>7.035381249659256</c:v>
                </c:pt>
                <c:pt idx="531">
                  <c:v>7.0792131243495424</c:v>
                </c:pt>
                <c:pt idx="532">
                  <c:v>6.8440971303400957</c:v>
                </c:pt>
                <c:pt idx="533">
                  <c:v>6.6545097399113118</c:v>
                </c:pt>
                <c:pt idx="534">
                  <c:v>6.5474219005790388</c:v>
                </c:pt>
                <c:pt idx="535">
                  <c:v>6.5591640780512765</c:v>
                </c:pt>
                <c:pt idx="536">
                  <c:v>6.6226855450446562</c:v>
                </c:pt>
                <c:pt idx="537">
                  <c:v>6.5388030963474506</c:v>
                </c:pt>
                <c:pt idx="538">
                  <c:v>6.4402189991731751</c:v>
                </c:pt>
                <c:pt idx="539">
                  <c:v>6.4965735754161358</c:v>
                </c:pt>
                <c:pt idx="540">
                  <c:v>6.647219055231397</c:v>
                </c:pt>
                <c:pt idx="541">
                  <c:v>6.7225233972945002</c:v>
                </c:pt>
                <c:pt idx="542">
                  <c:v>6.8288447752116852</c:v>
                </c:pt>
                <c:pt idx="543">
                  <c:v>6.7200235308449638</c:v>
                </c:pt>
                <c:pt idx="544">
                  <c:v>6.7526731530541086</c:v>
                </c:pt>
                <c:pt idx="545">
                  <c:v>6.7931702768342479</c:v>
                </c:pt>
                <c:pt idx="546">
                  <c:v>6.8627217629388939</c:v>
                </c:pt>
                <c:pt idx="547">
                  <c:v>7.1647419480618941</c:v>
                </c:pt>
                <c:pt idx="548">
                  <c:v>7.017164313856485</c:v>
                </c:pt>
                <c:pt idx="549">
                  <c:v>7.1760318945728931</c:v>
                </c:pt>
                <c:pt idx="550">
                  <c:v>7.2974340551889503</c:v>
                </c:pt>
                <c:pt idx="551">
                  <c:v>7.6198400189183495</c:v>
                </c:pt>
                <c:pt idx="552">
                  <c:v>8.0869395981315346</c:v>
                </c:pt>
                <c:pt idx="553">
                  <c:v>7.8581348917603631</c:v>
                </c:pt>
                <c:pt idx="554">
                  <c:v>7.6006341364721939</c:v>
                </c:pt>
                <c:pt idx="555">
                  <c:v>7.5284828495814526</c:v>
                </c:pt>
                <c:pt idx="556">
                  <c:v>7.5220050611828171</c:v>
                </c:pt>
                <c:pt idx="557">
                  <c:v>7.2877770363337113</c:v>
                </c:pt>
                <c:pt idx="558">
                  <c:v>7.3804590954035785</c:v>
                </c:pt>
                <c:pt idx="559">
                  <c:v>7.2721054927500983</c:v>
                </c:pt>
                <c:pt idx="560">
                  <c:v>7.4019935650125035</c:v>
                </c:pt>
                <c:pt idx="561">
                  <c:v>7.7355446136486981</c:v>
                </c:pt>
                <c:pt idx="562">
                  <c:v>7.7662926583796903</c:v>
                </c:pt>
                <c:pt idx="563">
                  <c:v>7.7281308190223079</c:v>
                </c:pt>
                <c:pt idx="564">
                  <c:v>7.3185251945862246</c:v>
                </c:pt>
                <c:pt idx="565">
                  <c:v>7.1996743822758011</c:v>
                </c:pt>
                <c:pt idx="566">
                  <c:v>7.1806443844888213</c:v>
                </c:pt>
                <c:pt idx="567">
                  <c:v>6.8454986480914224</c:v>
                </c:pt>
                <c:pt idx="568">
                  <c:v>6.7330931761797288</c:v>
                </c:pt>
                <c:pt idx="569">
                  <c:v>6.8775099330454426</c:v>
                </c:pt>
                <c:pt idx="570">
                  <c:v>6.8030349126440708</c:v>
                </c:pt>
                <c:pt idx="571">
                  <c:v>6.8624080274381489</c:v>
                </c:pt>
                <c:pt idx="572">
                  <c:v>6.756015865618993</c:v>
                </c:pt>
                <c:pt idx="573">
                  <c:v>6.6478172879573565</c:v>
                </c:pt>
                <c:pt idx="574">
                  <c:v>6.6222989843192526</c:v>
                </c:pt>
                <c:pt idx="575">
                  <c:v>6.587208106815595</c:v>
                </c:pt>
                <c:pt idx="576">
                  <c:v>6.6547565405693767</c:v>
                </c:pt>
                <c:pt idx="577">
                  <c:v>6.6137183812861515</c:v>
                </c:pt>
                <c:pt idx="578">
                  <c:v>6.6717096677486989</c:v>
                </c:pt>
                <c:pt idx="579">
                  <c:v>6.7225022391085343</c:v>
                </c:pt>
                <c:pt idx="580">
                  <c:v>6.7708620335726994</c:v>
                </c:pt>
                <c:pt idx="581">
                  <c:v>6.7914990331097682</c:v>
                </c:pt>
                <c:pt idx="582">
                  <c:v>6.994208267703466</c:v>
                </c:pt>
                <c:pt idx="583">
                  <c:v>6.9513334233152646</c:v>
                </c:pt>
                <c:pt idx="584">
                  <c:v>6.9004119378645221</c:v>
                </c:pt>
                <c:pt idx="585">
                  <c:v>6.8979049413667965</c:v>
                </c:pt>
                <c:pt idx="586">
                  <c:v>6.9538287277010458</c:v>
                </c:pt>
                <c:pt idx="587">
                  <c:v>6.9261841198888483</c:v>
                </c:pt>
                <c:pt idx="588">
                  <c:v>6.9967372481040613</c:v>
                </c:pt>
                <c:pt idx="589">
                  <c:v>7.0246296528894385</c:v>
                </c:pt>
                <c:pt idx="590">
                  <c:v>6.8273894188017215</c:v>
                </c:pt>
                <c:pt idx="591">
                  <c:v>6.8589162302147155</c:v>
                </c:pt>
                <c:pt idx="592">
                  <c:v>6.8409107090497985</c:v>
                </c:pt>
                <c:pt idx="593">
                  <c:v>6.7547395268330952</c:v>
                </c:pt>
                <c:pt idx="594">
                  <c:v>6.827833730493059</c:v>
                </c:pt>
                <c:pt idx="595">
                  <c:v>6.7470335192241642</c:v>
                </c:pt>
                <c:pt idx="596">
                  <c:v>6.7763388776586284</c:v>
                </c:pt>
                <c:pt idx="597">
                  <c:v>6.7600618671453949</c:v>
                </c:pt>
                <c:pt idx="598">
                  <c:v>6.6623897652269992</c:v>
                </c:pt>
                <c:pt idx="599">
                  <c:v>6.6813425976384853</c:v>
                </c:pt>
                <c:pt idx="600">
                  <c:v>6.7353819315337491</c:v>
                </c:pt>
                <c:pt idx="601">
                  <c:v>6.6737990550221822</c:v>
                </c:pt>
                <c:pt idx="602">
                  <c:v>6.6400100754215083</c:v>
                </c:pt>
                <c:pt idx="603">
                  <c:v>6.7276738582566935</c:v>
                </c:pt>
                <c:pt idx="604">
                  <c:v>6.6923790099104412</c:v>
                </c:pt>
                <c:pt idx="605">
                  <c:v>6.7176853112897659</c:v>
                </c:pt>
                <c:pt idx="606">
                  <c:v>6.8391583971780934</c:v>
                </c:pt>
                <c:pt idx="607">
                  <c:v>6.7914464180616489</c:v>
                </c:pt>
                <c:pt idx="608">
                  <c:v>6.5774835856963483</c:v>
                </c:pt>
                <c:pt idx="609">
                  <c:v>6.5475215448642263</c:v>
                </c:pt>
                <c:pt idx="610">
                  <c:v>6.685067705937068</c:v>
                </c:pt>
                <c:pt idx="611">
                  <c:v>6.7513527011487557</c:v>
                </c:pt>
                <c:pt idx="612">
                  <c:v>6.6375553129839089</c:v>
                </c:pt>
                <c:pt idx="613">
                  <c:v>6.6655948297190761</c:v>
                </c:pt>
                <c:pt idx="614">
                  <c:v>6.8624858282069852</c:v>
                </c:pt>
                <c:pt idx="615">
                  <c:v>6.8458521247917146</c:v>
                </c:pt>
                <c:pt idx="616">
                  <c:v>6.8625858989766835</c:v>
                </c:pt>
                <c:pt idx="617">
                  <c:v>6.8239049482694689</c:v>
                </c:pt>
                <c:pt idx="618">
                  <c:v>6.8531348058512949</c:v>
                </c:pt>
                <c:pt idx="619">
                  <c:v>6.7605548089384424</c:v>
                </c:pt>
                <c:pt idx="620">
                  <c:v>6.6470430370627591</c:v>
                </c:pt>
                <c:pt idx="621">
                  <c:v>6.651776837563327</c:v>
                </c:pt>
                <c:pt idx="622">
                  <c:v>6.6667660329872627</c:v>
                </c:pt>
                <c:pt idx="623">
                  <c:v>6.5953611220866586</c:v>
                </c:pt>
                <c:pt idx="624">
                  <c:v>6.5589204739963902</c:v>
                </c:pt>
                <c:pt idx="625">
                  <c:v>6.5435819784038882</c:v>
                </c:pt>
                <c:pt idx="626">
                  <c:v>6.5375187212130133</c:v>
                </c:pt>
                <c:pt idx="627">
                  <c:v>6.5915494126727587</c:v>
                </c:pt>
                <c:pt idx="628">
                  <c:v>6.5708260686470874</c:v>
                </c:pt>
                <c:pt idx="629">
                  <c:v>6.4448362942367012</c:v>
                </c:pt>
                <c:pt idx="630">
                  <c:v>6.5684404110924008</c:v>
                </c:pt>
                <c:pt idx="631">
                  <c:v>6.6589421258174024</c:v>
                </c:pt>
                <c:pt idx="632">
                  <c:v>6.6129865338385718</c:v>
                </c:pt>
                <c:pt idx="633">
                  <c:v>6.5669251873694252</c:v>
                </c:pt>
                <c:pt idx="634">
                  <c:v>6.6861778958570595</c:v>
                </c:pt>
                <c:pt idx="635">
                  <c:v>6.7257101718733008</c:v>
                </c:pt>
                <c:pt idx="636">
                  <c:v>6.7607660899504873</c:v>
                </c:pt>
                <c:pt idx="637">
                  <c:v>6.6120711254507167</c:v>
                </c:pt>
                <c:pt idx="638">
                  <c:v>6.6217287167635339</c:v>
                </c:pt>
                <c:pt idx="639">
                  <c:v>6.604001998503831</c:v>
                </c:pt>
                <c:pt idx="640">
                  <c:v>6.6453258719111137</c:v>
                </c:pt>
                <c:pt idx="641">
                  <c:v>6.6222480295045463</c:v>
                </c:pt>
                <c:pt idx="642">
                  <c:v>6.7285799935177488</c:v>
                </c:pt>
                <c:pt idx="643">
                  <c:v>6.7448128993728673</c:v>
                </c:pt>
                <c:pt idx="644">
                  <c:v>6.8839256015421704</c:v>
                </c:pt>
                <c:pt idx="645">
                  <c:v>6.7781360765151932</c:v>
                </c:pt>
                <c:pt idx="646">
                  <c:v>6.745994675069821</c:v>
                </c:pt>
                <c:pt idx="647">
                  <c:v>6.733115150573</c:v>
                </c:pt>
                <c:pt idx="648">
                  <c:v>6.6900841776208582</c:v>
                </c:pt>
                <c:pt idx="649">
                  <c:v>6.6883469960557438</c:v>
                </c:pt>
                <c:pt idx="650">
                  <c:v>6.7338575818578992</c:v>
                </c:pt>
                <c:pt idx="651">
                  <c:v>6.7267946817010102</c:v>
                </c:pt>
                <c:pt idx="652">
                  <c:v>6.7910260937046907</c:v>
                </c:pt>
                <c:pt idx="653">
                  <c:v>6.7735039989753387</c:v>
                </c:pt>
                <c:pt idx="654">
                  <c:v>6.7117163731877634</c:v>
                </c:pt>
                <c:pt idx="655">
                  <c:v>6.6066011263866891</c:v>
                </c:pt>
                <c:pt idx="656">
                  <c:v>6.6670405479589823</c:v>
                </c:pt>
                <c:pt idx="657">
                  <c:v>6.7084957985403584</c:v>
                </c:pt>
                <c:pt idx="658">
                  <c:v>6.8111036550511788</c:v>
                </c:pt>
                <c:pt idx="659">
                  <c:v>6.779159871547014</c:v>
                </c:pt>
                <c:pt idx="660">
                  <c:v>6.7297888882936547</c:v>
                </c:pt>
                <c:pt idx="661">
                  <c:v>6.7250469476079378</c:v>
                </c:pt>
                <c:pt idx="662">
                  <c:v>6.7215017834144373</c:v>
                </c:pt>
                <c:pt idx="663">
                  <c:v>6.6658424097039823</c:v>
                </c:pt>
                <c:pt idx="664">
                  <c:v>6.6660462221336712</c:v>
                </c:pt>
                <c:pt idx="665">
                  <c:v>6.6725029390020136</c:v>
                </c:pt>
                <c:pt idx="666">
                  <c:v>6.6017916722097665</c:v>
                </c:pt>
                <c:pt idx="667">
                  <c:v>6.6084778623869909</c:v>
                </c:pt>
                <c:pt idx="668">
                  <c:v>6.5817985164287878</c:v>
                </c:pt>
                <c:pt idx="669">
                  <c:v>6.6740946856365087</c:v>
                </c:pt>
                <c:pt idx="670">
                  <c:v>6.7101422587546429</c:v>
                </c:pt>
                <c:pt idx="671">
                  <c:v>6.6905281458604149</c:v>
                </c:pt>
                <c:pt idx="672">
                  <c:v>6.6905753037766367</c:v>
                </c:pt>
                <c:pt idx="673">
                  <c:v>6.5970505328164455</c:v>
                </c:pt>
                <c:pt idx="674">
                  <c:v>6.5291655653448952</c:v>
                </c:pt>
                <c:pt idx="675">
                  <c:v>6.4954902988214656</c:v>
                </c:pt>
                <c:pt idx="676">
                  <c:v>6.4353687984292396</c:v>
                </c:pt>
                <c:pt idx="677">
                  <c:v>6.4761839267032011</c:v>
                </c:pt>
                <c:pt idx="678">
                  <c:v>6.4131496043873941</c:v>
                </c:pt>
                <c:pt idx="679">
                  <c:v>6.4298433055497668</c:v>
                </c:pt>
                <c:pt idx="680">
                  <c:v>6.4785258008231441</c:v>
                </c:pt>
                <c:pt idx="681">
                  <c:v>6.4213507743879292</c:v>
                </c:pt>
                <c:pt idx="682">
                  <c:v>6.3579333098723145</c:v>
                </c:pt>
                <c:pt idx="683">
                  <c:v>6.3263320973821635</c:v>
                </c:pt>
                <c:pt idx="684">
                  <c:v>6.2575614088168487</c:v>
                </c:pt>
                <c:pt idx="685">
                  <c:v>6.2803017021492105</c:v>
                </c:pt>
                <c:pt idx="686">
                  <c:v>6.2233811599757436</c:v>
                </c:pt>
                <c:pt idx="687">
                  <c:v>6.2289378239721485</c:v>
                </c:pt>
                <c:pt idx="688">
                  <c:v>6.2704911317946239</c:v>
                </c:pt>
                <c:pt idx="689">
                  <c:v>6.2348266421799208</c:v>
                </c:pt>
                <c:pt idx="690">
                  <c:v>6.258933160252206</c:v>
                </c:pt>
                <c:pt idx="691">
                  <c:v>6.2136770900327658</c:v>
                </c:pt>
                <c:pt idx="692">
                  <c:v>6.2370626587050593</c:v>
                </c:pt>
                <c:pt idx="693">
                  <c:v>6.3242807562078971</c:v>
                </c:pt>
                <c:pt idx="694">
                  <c:v>6.3152098915396344</c:v>
                </c:pt>
                <c:pt idx="695">
                  <c:v>6.4173313716595333</c:v>
                </c:pt>
                <c:pt idx="696">
                  <c:v>6.4449686700736137</c:v>
                </c:pt>
                <c:pt idx="697">
                  <c:v>6.4215302092289859</c:v>
                </c:pt>
                <c:pt idx="698">
                  <c:v>6.3326212764431453</c:v>
                </c:pt>
                <c:pt idx="699">
                  <c:v>6.321768527681626</c:v>
                </c:pt>
                <c:pt idx="700">
                  <c:v>6.3347682253205981</c:v>
                </c:pt>
                <c:pt idx="701">
                  <c:v>6.324791371384598</c:v>
                </c:pt>
                <c:pt idx="702">
                  <c:v>6.385635854724887</c:v>
                </c:pt>
                <c:pt idx="703">
                  <c:v>6.3991356324179716</c:v>
                </c:pt>
                <c:pt idx="704">
                  <c:v>6.3394174486865884</c:v>
                </c:pt>
                <c:pt idx="705">
                  <c:v>6.2977200956237134</c:v>
                </c:pt>
                <c:pt idx="706">
                  <c:v>6.3697017502696234</c:v>
                </c:pt>
                <c:pt idx="707">
                  <c:v>6.3105186766739063</c:v>
                </c:pt>
                <c:pt idx="708">
                  <c:v>6.3086889799084984</c:v>
                </c:pt>
                <c:pt idx="709">
                  <c:v>6.1704071834816556</c:v>
                </c:pt>
                <c:pt idx="710">
                  <c:v>6.170036929061399</c:v>
                </c:pt>
                <c:pt idx="711">
                  <c:v>6.1526244213456511</c:v>
                </c:pt>
                <c:pt idx="712">
                  <c:v>6.1431863224755876</c:v>
                </c:pt>
                <c:pt idx="713">
                  <c:v>6.1630385488828283</c:v>
                </c:pt>
                <c:pt idx="714">
                  <c:v>6.0742640758671493</c:v>
                </c:pt>
                <c:pt idx="715">
                  <c:v>6.0792324823752919</c:v>
                </c:pt>
                <c:pt idx="716">
                  <c:v>6.0375653511206817</c:v>
                </c:pt>
                <c:pt idx="717">
                  <c:v>6.0341356557732393</c:v>
                </c:pt>
                <c:pt idx="718">
                  <c:v>6.0160932360250889</c:v>
                </c:pt>
                <c:pt idx="719">
                  <c:v>6.0548794097300087</c:v>
                </c:pt>
                <c:pt idx="720">
                  <c:v>6.2484126275936687</c:v>
                </c:pt>
                <c:pt idx="721">
                  <c:v>6.1710353322022407</c:v>
                </c:pt>
                <c:pt idx="722">
                  <c:v>6.2392473602427785</c:v>
                </c:pt>
                <c:pt idx="723">
                  <c:v>6.2277920026806424</c:v>
                </c:pt>
                <c:pt idx="724">
                  <c:v>6.1331024744082079</c:v>
                </c:pt>
                <c:pt idx="725">
                  <c:v>6.0509669483463053</c:v>
                </c:pt>
                <c:pt idx="726">
                  <c:v>6.0479159786308925</c:v>
                </c:pt>
                <c:pt idx="727">
                  <c:v>6.0698312415139544</c:v>
                </c:pt>
                <c:pt idx="728">
                  <c:v>6.0629435303491546</c:v>
                </c:pt>
                <c:pt idx="729">
                  <c:v>6.1033419384549275</c:v>
                </c:pt>
                <c:pt idx="730">
                  <c:v>6.03083105667592</c:v>
                </c:pt>
                <c:pt idx="731">
                  <c:v>6.0261166121967857</c:v>
                </c:pt>
                <c:pt idx="732">
                  <c:v>5.9404521557640946</c:v>
                </c:pt>
                <c:pt idx="733">
                  <c:v>5.9041274946933262</c:v>
                </c:pt>
                <c:pt idx="734">
                  <c:v>5.8402549686924718</c:v>
                </c:pt>
                <c:pt idx="735">
                  <c:v>5.8518555754709416</c:v>
                </c:pt>
                <c:pt idx="736">
                  <c:v>5.902233913800047</c:v>
                </c:pt>
                <c:pt idx="737">
                  <c:v>5.8463059040232803</c:v>
                </c:pt>
                <c:pt idx="738">
                  <c:v>5.7596089450399486</c:v>
                </c:pt>
                <c:pt idx="739">
                  <c:v>5.7726318920750579</c:v>
                </c:pt>
                <c:pt idx="740">
                  <c:v>5.7385106509938115</c:v>
                </c:pt>
                <c:pt idx="741">
                  <c:v>5.7161819851105768</c:v>
                </c:pt>
                <c:pt idx="742">
                  <c:v>5.6637983996483534</c:v>
                </c:pt>
                <c:pt idx="743">
                  <c:v>5.6219658806765107</c:v>
                </c:pt>
                <c:pt idx="744">
                  <c:v>5.5185522577356281</c:v>
                </c:pt>
                <c:pt idx="745">
                  <c:v>5.4285214262499366</c:v>
                </c:pt>
                <c:pt idx="746">
                  <c:v>5.3750190522452348</c:v>
                </c:pt>
                <c:pt idx="747">
                  <c:v>5.3114345131828404</c:v>
                </c:pt>
                <c:pt idx="748">
                  <c:v>5.3439505073671683</c:v>
                </c:pt>
                <c:pt idx="749">
                  <c:v>5.4270918324708948</c:v>
                </c:pt>
                <c:pt idx="750">
                  <c:v>5.5504179787858092</c:v>
                </c:pt>
                <c:pt idx="751">
                  <c:v>5.4153435179809302</c:v>
                </c:pt>
                <c:pt idx="752">
                  <c:v>5.5206788547346592</c:v>
                </c:pt>
                <c:pt idx="753">
                  <c:v>5.3806967087778039</c:v>
                </c:pt>
                <c:pt idx="754">
                  <c:v>5.3609616387517356</c:v>
                </c:pt>
                <c:pt idx="755">
                  <c:v>5.4166605436679562</c:v>
                </c:pt>
                <c:pt idx="756">
                  <c:v>5.4699562570391675</c:v>
                </c:pt>
                <c:pt idx="757">
                  <c:v>5.4956247429906968</c:v>
                </c:pt>
                <c:pt idx="758">
                  <c:v>5.4723724179678541</c:v>
                </c:pt>
                <c:pt idx="759">
                  <c:v>5.5666629516800095</c:v>
                </c:pt>
                <c:pt idx="760">
                  <c:v>5.6532712136941132</c:v>
                </c:pt>
                <c:pt idx="761">
                  <c:v>5.5071395151572533</c:v>
                </c:pt>
                <c:pt idx="762">
                  <c:v>5.565385471070651</c:v>
                </c:pt>
                <c:pt idx="763">
                  <c:v>5.5754000812417974</c:v>
                </c:pt>
                <c:pt idx="764">
                  <c:v>5.3695712759054954</c:v>
                </c:pt>
                <c:pt idx="765">
                  <c:v>5.3577104900158732</c:v>
                </c:pt>
                <c:pt idx="766">
                  <c:v>5.3376731805552922</c:v>
                </c:pt>
                <c:pt idx="767">
                  <c:v>5.3007558905660188</c:v>
                </c:pt>
                <c:pt idx="768">
                  <c:v>5.2341854802951016</c:v>
                </c:pt>
                <c:pt idx="769">
                  <c:v>5.1291122291184479</c:v>
                </c:pt>
                <c:pt idx="770">
                  <c:v>5.1422852004368291</c:v>
                </c:pt>
                <c:pt idx="771">
                  <c:v>5.0144246316762038</c:v>
                </c:pt>
                <c:pt idx="772">
                  <c:v>4.9780610621685391</c:v>
                </c:pt>
                <c:pt idx="773">
                  <c:v>4.8890318880715578</c:v>
                </c:pt>
                <c:pt idx="774">
                  <c:v>4.8441152741632276</c:v>
                </c:pt>
                <c:pt idx="775">
                  <c:v>4.809097671185576</c:v>
                </c:pt>
                <c:pt idx="776">
                  <c:v>4.6372186023499946</c:v>
                </c:pt>
                <c:pt idx="777">
                  <c:v>4.6553140921276785</c:v>
                </c:pt>
                <c:pt idx="778">
                  <c:v>4.652969727901791</c:v>
                </c:pt>
                <c:pt idx="779">
                  <c:v>4.6649832368055071</c:v>
                </c:pt>
                <c:pt idx="780">
                  <c:v>4.9445263105406365</c:v>
                </c:pt>
                <c:pt idx="781">
                  <c:v>4.758719275958172</c:v>
                </c:pt>
                <c:pt idx="782">
                  <c:v>4.6319106841169955</c:v>
                </c:pt>
                <c:pt idx="783">
                  <c:v>4.7155758591073624</c:v>
                </c:pt>
                <c:pt idx="784">
                  <c:v>4.6171039049978884</c:v>
                </c:pt>
                <c:pt idx="785">
                  <c:v>4.6611139776748614</c:v>
                </c:pt>
                <c:pt idx="786">
                  <c:v>4.7914172747263004</c:v>
                </c:pt>
                <c:pt idx="787">
                  <c:v>4.9467882119560125</c:v>
                </c:pt>
                <c:pt idx="788">
                  <c:v>4.6829794973011341</c:v>
                </c:pt>
                <c:pt idx="789">
                  <c:v>4.6591381459680239</c:v>
                </c:pt>
                <c:pt idx="790">
                  <c:v>4.4383734518399276</c:v>
                </c:pt>
                <c:pt idx="791">
                  <c:v>4.532773453819706</c:v>
                </c:pt>
                <c:pt idx="792">
                  <c:v>4.380436963301598</c:v>
                </c:pt>
                <c:pt idx="793">
                  <c:v>4.2730675358741195</c:v>
                </c:pt>
                <c:pt idx="794">
                  <c:v>4.2852249103103492</c:v>
                </c:pt>
                <c:pt idx="795">
                  <c:v>4.239690959960563</c:v>
                </c:pt>
                <c:pt idx="796">
                  <c:v>4.0722452551825565</c:v>
                </c:pt>
                <c:pt idx="797">
                  <c:v>4.0120811842399737</c:v>
                </c:pt>
                <c:pt idx="798">
                  <c:v>4.2823063241197756</c:v>
                </c:pt>
                <c:pt idx="799">
                  <c:v>4.0356847386221171</c:v>
                </c:pt>
                <c:pt idx="800">
                  <c:v>4.1394901201951315</c:v>
                </c:pt>
                <c:pt idx="801">
                  <c:v>4.2508258527434037</c:v>
                </c:pt>
                <c:pt idx="802">
                  <c:v>4.394293717730914</c:v>
                </c:pt>
                <c:pt idx="803">
                  <c:v>4.2455866597484411</c:v>
                </c:pt>
                <c:pt idx="804">
                  <c:v>4.1044498423399123</c:v>
                </c:pt>
                <c:pt idx="805">
                  <c:v>4.1198833779923589</c:v>
                </c:pt>
                <c:pt idx="806">
                  <c:v>4.1613030707582057</c:v>
                </c:pt>
                <c:pt idx="807">
                  <c:v>4.0720168357380606</c:v>
                </c:pt>
                <c:pt idx="808">
                  <c:v>4.0080701189381402</c:v>
                </c:pt>
                <c:pt idx="809">
                  <c:v>4.006940000005808</c:v>
                </c:pt>
                <c:pt idx="810">
                  <c:v>4.0016312453394702</c:v>
                </c:pt>
                <c:pt idx="811">
                  <c:v>3.9452413809573823</c:v>
                </c:pt>
                <c:pt idx="812">
                  <c:v>3.9324035549300369</c:v>
                </c:pt>
                <c:pt idx="813">
                  <c:v>3.9711498516871475</c:v>
                </c:pt>
                <c:pt idx="814">
                  <c:v>3.8899858791655677</c:v>
                </c:pt>
                <c:pt idx="815">
                  <c:v>3.8406568767171692</c:v>
                </c:pt>
                <c:pt idx="816">
                  <c:v>3.8810708841922761</c:v>
                </c:pt>
                <c:pt idx="817">
                  <c:v>3.9299371189096717</c:v>
                </c:pt>
                <c:pt idx="818">
                  <c:v>3.9347083302004</c:v>
                </c:pt>
                <c:pt idx="819">
                  <c:v>4.0281660910672725</c:v>
                </c:pt>
                <c:pt idx="820">
                  <c:v>3.9845896176969591</c:v>
                </c:pt>
                <c:pt idx="821">
                  <c:v>3.9039649256949644</c:v>
                </c:pt>
                <c:pt idx="822">
                  <c:v>3.8585156337502484</c:v>
                </c:pt>
                <c:pt idx="823">
                  <c:v>3.9072577179879109</c:v>
                </c:pt>
                <c:pt idx="824">
                  <c:v>3.9545456990530865</c:v>
                </c:pt>
                <c:pt idx="825">
                  <c:v>3.889429470256311</c:v>
                </c:pt>
                <c:pt idx="826">
                  <c:v>3.8746916952513173</c:v>
                </c:pt>
                <c:pt idx="827">
                  <c:v>3.866994803830107</c:v>
                </c:pt>
                <c:pt idx="828">
                  <c:v>3.8256029831231757</c:v>
                </c:pt>
                <c:pt idx="829">
                  <c:v>3.8253436893471005</c:v>
                </c:pt>
                <c:pt idx="830">
                  <c:v>3.8722633580565735</c:v>
                </c:pt>
                <c:pt idx="831">
                  <c:v>3.8985627355348096</c:v>
                </c:pt>
                <c:pt idx="832">
                  <c:v>3.8851763727494713</c:v>
                </c:pt>
                <c:pt idx="833">
                  <c:v>3.9506893065574489</c:v>
                </c:pt>
                <c:pt idx="834">
                  <c:v>3.9146075900846915</c:v>
                </c:pt>
                <c:pt idx="835">
                  <c:v>3.9227969457658389</c:v>
                </c:pt>
                <c:pt idx="836">
                  <c:v>3.8883898647975554</c:v>
                </c:pt>
                <c:pt idx="837">
                  <c:v>4.0147172112311313</c:v>
                </c:pt>
                <c:pt idx="838">
                  <c:v>3.9986739121392585</c:v>
                </c:pt>
                <c:pt idx="839">
                  <c:v>3.9284827098714969</c:v>
                </c:pt>
                <c:pt idx="840">
                  <c:v>3.9227435654603968</c:v>
                </c:pt>
                <c:pt idx="841">
                  <c:v>3.928831755919576</c:v>
                </c:pt>
                <c:pt idx="842">
                  <c:v>3.9500150538570038</c:v>
                </c:pt>
                <c:pt idx="843">
                  <c:v>3.947433367556163</c:v>
                </c:pt>
                <c:pt idx="844">
                  <c:v>3.9473166147395897</c:v>
                </c:pt>
                <c:pt idx="845">
                  <c:v>3.9580963702122474</c:v>
                </c:pt>
                <c:pt idx="846">
                  <c:v>4.0114955819155664</c:v>
                </c:pt>
                <c:pt idx="847">
                  <c:v>4.012848450134662</c:v>
                </c:pt>
                <c:pt idx="848">
                  <c:v>3.8630226063370885</c:v>
                </c:pt>
                <c:pt idx="849">
                  <c:v>3.7739765749709462</c:v>
                </c:pt>
                <c:pt idx="850">
                  <c:v>3.7748402484597809</c:v>
                </c:pt>
                <c:pt idx="851">
                  <c:v>3.7962080271617142</c:v>
                </c:pt>
                <c:pt idx="852">
                  <c:v>3.7160301812758143</c:v>
                </c:pt>
                <c:pt idx="853">
                  <c:v>3.7629146707747601</c:v>
                </c:pt>
                <c:pt idx="854">
                  <c:v>3.7649701219324476</c:v>
                </c:pt>
                <c:pt idx="855">
                  <c:v>3.7663164679021284</c:v>
                </c:pt>
                <c:pt idx="856">
                  <c:v>3.7357856325579757</c:v>
                </c:pt>
                <c:pt idx="857">
                  <c:v>3.6956670337390825</c:v>
                </c:pt>
                <c:pt idx="858">
                  <c:v>3.7121263795645696</c:v>
                </c:pt>
                <c:pt idx="859">
                  <c:v>3.7824032949125956</c:v>
                </c:pt>
                <c:pt idx="860">
                  <c:v>3.891388119247492</c:v>
                </c:pt>
                <c:pt idx="861">
                  <c:v>3.9575359884139929</c:v>
                </c:pt>
                <c:pt idx="862">
                  <c:v>4.1570083853166375</c:v>
                </c:pt>
                <c:pt idx="863">
                  <c:v>4.2888310443870665</c:v>
                </c:pt>
                <c:pt idx="864">
                  <c:v>4.2693725085975638</c:v>
                </c:pt>
                <c:pt idx="865">
                  <c:v>4.6314929252894448</c:v>
                </c:pt>
                <c:pt idx="866">
                  <c:v>4.6314180406641876</c:v>
                </c:pt>
                <c:pt idx="867">
                  <c:v>4.1941120815732926</c:v>
                </c:pt>
                <c:pt idx="868">
                  <c:v>4.1637530537317478</c:v>
                </c:pt>
                <c:pt idx="869">
                  <c:v>4.2360519221487465</c:v>
                </c:pt>
                <c:pt idx="870">
                  <c:v>4.1170858458810731</c:v>
                </c:pt>
                <c:pt idx="871">
                  <c:v>4.1683414371516241</c:v>
                </c:pt>
                <c:pt idx="872">
                  <c:v>4.2716816168911276</c:v>
                </c:pt>
                <c:pt idx="873">
                  <c:v>4.3266853351272268</c:v>
                </c:pt>
                <c:pt idx="874">
                  <c:v>4.3450106493033518</c:v>
                </c:pt>
                <c:pt idx="875">
                  <c:v>4.3480243545642301</c:v>
                </c:pt>
                <c:pt idx="876">
                  <c:v>4.3928495277767921</c:v>
                </c:pt>
                <c:pt idx="877">
                  <c:v>4.3071459354360453</c:v>
                </c:pt>
                <c:pt idx="878">
                  <c:v>4.2595175491807353</c:v>
                </c:pt>
                <c:pt idx="879">
                  <c:v>4.3535914355513725</c:v>
                </c:pt>
                <c:pt idx="880">
                  <c:v>4.369901673795205</c:v>
                </c:pt>
                <c:pt idx="881">
                  <c:v>4.3477670823228944</c:v>
                </c:pt>
                <c:pt idx="882">
                  <c:v>4.2723796489220911</c:v>
                </c:pt>
                <c:pt idx="883">
                  <c:v>4.2950994113848528</c:v>
                </c:pt>
                <c:pt idx="884">
                  <c:v>4.2394484424492935</c:v>
                </c:pt>
                <c:pt idx="885">
                  <c:v>4.2500639664437543</c:v>
                </c:pt>
                <c:pt idx="886">
                  <c:v>4.3451863833487403</c:v>
                </c:pt>
                <c:pt idx="887">
                  <c:v>4.4415943626367502</c:v>
                </c:pt>
                <c:pt idx="888">
                  <c:v>4.5424929443480417</c:v>
                </c:pt>
                <c:pt idx="889">
                  <c:v>4.5439669982343665</c:v>
                </c:pt>
                <c:pt idx="890">
                  <c:v>4.665920486428214</c:v>
                </c:pt>
                <c:pt idx="891">
                  <c:v>4.6270780906506515</c:v>
                </c:pt>
                <c:pt idx="892">
                  <c:v>4.7378480055833574</c:v>
                </c:pt>
                <c:pt idx="893">
                  <c:v>4.7061299645015735</c:v>
                </c:pt>
                <c:pt idx="894">
                  <c:v>4.8329647236368487</c:v>
                </c:pt>
                <c:pt idx="895">
                  <c:v>4.9009854307085989</c:v>
                </c:pt>
                <c:pt idx="896">
                  <c:v>4.8064097562320924</c:v>
                </c:pt>
                <c:pt idx="897">
                  <c:v>4.7039293060808705</c:v>
                </c:pt>
                <c:pt idx="898">
                  <c:v>4.6161661303739168</c:v>
                </c:pt>
                <c:pt idx="899">
                  <c:v>4.6119007639986433</c:v>
                </c:pt>
                <c:pt idx="900">
                  <c:v>4.6445400198109219</c:v>
                </c:pt>
                <c:pt idx="901">
                  <c:v>4.6758275961432494</c:v>
                </c:pt>
                <c:pt idx="902">
                  <c:v>4.6772525057396308</c:v>
                </c:pt>
                <c:pt idx="903">
                  <c:v>4.7751571888008426</c:v>
                </c:pt>
                <c:pt idx="904">
                  <c:v>5.0535083608161733</c:v>
                </c:pt>
                <c:pt idx="905">
                  <c:v>4.8797501428438759</c:v>
                </c:pt>
                <c:pt idx="906">
                  <c:v>5.053818968757926</c:v>
                </c:pt>
                <c:pt idx="907">
                  <c:v>5.0720815921798916</c:v>
                </c:pt>
                <c:pt idx="908">
                  <c:v>4.7858053929749067</c:v>
                </c:pt>
                <c:pt idx="909">
                  <c:v>4.5936731747424391</c:v>
                </c:pt>
                <c:pt idx="910">
                  <c:v>4.5915309612057396</c:v>
                </c:pt>
                <c:pt idx="911">
                  <c:v>4.7146400731081037</c:v>
                </c:pt>
                <c:pt idx="912">
                  <c:v>4.54665626640395</c:v>
                </c:pt>
                <c:pt idx="913">
                  <c:v>4.6840505113078228</c:v>
                </c:pt>
                <c:pt idx="914">
                  <c:v>4.7533082132454076</c:v>
                </c:pt>
                <c:pt idx="915">
                  <c:v>4.6228374363223779</c:v>
                </c:pt>
                <c:pt idx="916">
                  <c:v>4.6046233491675874</c:v>
                </c:pt>
                <c:pt idx="917">
                  <c:v>4.656963288157697</c:v>
                </c:pt>
                <c:pt idx="918">
                  <c:v>4.5901998940586353</c:v>
                </c:pt>
                <c:pt idx="919">
                  <c:v>4.5588127097115283</c:v>
                </c:pt>
                <c:pt idx="920">
                  <c:v>4.657323987630738</c:v>
                </c:pt>
                <c:pt idx="921">
                  <c:v>4.6328087867015428</c:v>
                </c:pt>
                <c:pt idx="922">
                  <c:v>4.6670059107624082</c:v>
                </c:pt>
                <c:pt idx="923">
                  <c:v>4.5920579226030096</c:v>
                </c:pt>
                <c:pt idx="924">
                  <c:v>4.6634072863918874</c:v>
                </c:pt>
                <c:pt idx="925">
                  <c:v>4.6485255849786391</c:v>
                </c:pt>
                <c:pt idx="926">
                  <c:v>4.7372012784093434</c:v>
                </c:pt>
                <c:pt idx="927">
                  <c:v>4.8317277526888018</c:v>
                </c:pt>
                <c:pt idx="928">
                  <c:v>4.7684715495928494</c:v>
                </c:pt>
                <c:pt idx="929">
                  <c:v>4.7728815327101888</c:v>
                </c:pt>
                <c:pt idx="930">
                  <c:v>4.7061781164973651</c:v>
                </c:pt>
                <c:pt idx="931">
                  <c:v>4.6579347574021828</c:v>
                </c:pt>
                <c:pt idx="932">
                  <c:v>4.5941919401650066</c:v>
                </c:pt>
                <c:pt idx="933">
                  <c:v>4.5279096865797124</c:v>
                </c:pt>
                <c:pt idx="934">
                  <c:v>4.5964266963429106</c:v>
                </c:pt>
                <c:pt idx="935">
                  <c:v>4.5539509278088408</c:v>
                </c:pt>
                <c:pt idx="936">
                  <c:v>4.5061896114959987</c:v>
                </c:pt>
                <c:pt idx="937">
                  <c:v>4.4853522721354055</c:v>
                </c:pt>
                <c:pt idx="938">
                  <c:v>4.3089445293861246</c:v>
                </c:pt>
                <c:pt idx="939">
                  <c:v>4.2208861989659896</c:v>
                </c:pt>
                <c:pt idx="940">
                  <c:v>4.192640193231667</c:v>
                </c:pt>
                <c:pt idx="941">
                  <c:v>4.2143087377577126</c:v>
                </c:pt>
                <c:pt idx="942">
                  <c:v>4.1909185468652943</c:v>
                </c:pt>
                <c:pt idx="943">
                  <c:v>4.0155490839295878</c:v>
                </c:pt>
                <c:pt idx="944">
                  <c:v>3.8326054601315254</c:v>
                </c:pt>
                <c:pt idx="945">
                  <c:v>3.9593513825641629</c:v>
                </c:pt>
                <c:pt idx="946">
                  <c:v>3.9903648138004777</c:v>
                </c:pt>
                <c:pt idx="947">
                  <c:v>3.9034361599634999</c:v>
                </c:pt>
                <c:pt idx="948">
                  <c:v>3.5585685335689514</c:v>
                </c:pt>
                <c:pt idx="949">
                  <c:v>3.7409553568022447</c:v>
                </c:pt>
                <c:pt idx="950">
                  <c:v>3.8656880012451094</c:v>
                </c:pt>
                <c:pt idx="951">
                  <c:v>3.6507519737942156</c:v>
                </c:pt>
                <c:pt idx="952">
                  <c:v>3.6690461572273394</c:v>
                </c:pt>
                <c:pt idx="953">
                  <c:v>3.8181436312453605</c:v>
                </c:pt>
                <c:pt idx="954">
                  <c:v>3.7891513493136859</c:v>
                </c:pt>
                <c:pt idx="955">
                  <c:v>3.7480985078588547</c:v>
                </c:pt>
                <c:pt idx="956">
                  <c:v>3.7459681323648484</c:v>
                </c:pt>
                <c:pt idx="957">
                  <c:v>4.1380485161154654</c:v>
                </c:pt>
                <c:pt idx="958">
                  <c:v>4.1645013384067644</c:v>
                </c:pt>
                <c:pt idx="959">
                  <c:v>4.1013055663329379</c:v>
                </c:pt>
                <c:pt idx="960">
                  <c:v>4.1092729228392644</c:v>
                </c:pt>
                <c:pt idx="961">
                  <c:v>3.9650844170718798</c:v>
                </c:pt>
                <c:pt idx="962">
                  <c:v>3.9843112294929246</c:v>
                </c:pt>
                <c:pt idx="963">
                  <c:v>3.9126229181965186</c:v>
                </c:pt>
                <c:pt idx="964">
                  <c:v>3.8857068465143443</c:v>
                </c:pt>
                <c:pt idx="965">
                  <c:v>3.984676575768475</c:v>
                </c:pt>
                <c:pt idx="966">
                  <c:v>3.9648230555498927</c:v>
                </c:pt>
                <c:pt idx="967">
                  <c:v>4.1437325394526514</c:v>
                </c:pt>
                <c:pt idx="968">
                  <c:v>4.1408419216027292</c:v>
                </c:pt>
                <c:pt idx="969">
                  <c:v>4.4181523691408415</c:v>
                </c:pt>
                <c:pt idx="970">
                  <c:v>4.25764625516097</c:v>
                </c:pt>
                <c:pt idx="971">
                  <c:v>4.3654698206097509</c:v>
                </c:pt>
                <c:pt idx="972">
                  <c:v>4.4727793200482049</c:v>
                </c:pt>
                <c:pt idx="973">
                  <c:v>4.5917472231351244</c:v>
                </c:pt>
                <c:pt idx="974">
                  <c:v>4.5614215947947336</c:v>
                </c:pt>
                <c:pt idx="975">
                  <c:v>4.3553116827099831</c:v>
                </c:pt>
                <c:pt idx="976">
                  <c:v>4.590804139276746</c:v>
                </c:pt>
                <c:pt idx="977">
                  <c:v>4.6325100035284184</c:v>
                </c:pt>
                <c:pt idx="978">
                  <c:v>4.4334652520537503</c:v>
                </c:pt>
                <c:pt idx="979">
                  <c:v>5.0954515675559273</c:v>
                </c:pt>
                <c:pt idx="980">
                  <c:v>5.2473929512801059</c:v>
                </c:pt>
                <c:pt idx="981">
                  <c:v>5.2887849712588757</c:v>
                </c:pt>
                <c:pt idx="982">
                  <c:v>5.4252205339037225</c:v>
                </c:pt>
                <c:pt idx="983">
                  <c:v>5.2644842438576473</c:v>
                </c:pt>
                <c:pt idx="984">
                  <c:v>5.1948628765280569</c:v>
                </c:pt>
                <c:pt idx="985">
                  <c:v>5.0179257642848576</c:v>
                </c:pt>
                <c:pt idx="986">
                  <c:v>4.9939718962455704</c:v>
                </c:pt>
                <c:pt idx="987">
                  <c:v>5.1478826711027477</c:v>
                </c:pt>
                <c:pt idx="988">
                  <c:v>5.1995153983150733</c:v>
                </c:pt>
                <c:pt idx="989">
                  <c:v>5.2701884344902803</c:v>
                </c:pt>
                <c:pt idx="990">
                  <c:v>5.4013316946072099</c:v>
                </c:pt>
                <c:pt idx="991">
                  <c:v>5.3758768701259605</c:v>
                </c:pt>
                <c:pt idx="992">
                  <c:v>5.4260031067037842</c:v>
                </c:pt>
                <c:pt idx="993">
                  <c:v>5.3617368138581281</c:v>
                </c:pt>
                <c:pt idx="994">
                  <c:v>5.525875649563539</c:v>
                </c:pt>
                <c:pt idx="995">
                  <c:v>5.6115038246687634</c:v>
                </c:pt>
                <c:pt idx="996">
                  <c:v>5.4853722400064395</c:v>
                </c:pt>
                <c:pt idx="997">
                  <c:v>5.5698276381420033</c:v>
                </c:pt>
                <c:pt idx="998">
                  <c:v>5.5809718647430149</c:v>
                </c:pt>
                <c:pt idx="999">
                  <c:v>5.730099012761368</c:v>
                </c:pt>
                <c:pt idx="1000">
                  <c:v>5.9882173046093676</c:v>
                </c:pt>
                <c:pt idx="1001">
                  <c:v>6.2030909895442878</c:v>
                </c:pt>
                <c:pt idx="1002">
                  <c:v>6.1092233798794426</c:v>
                </c:pt>
                <c:pt idx="1003">
                  <c:v>5.9534205290293443</c:v>
                </c:pt>
                <c:pt idx="1004">
                  <c:v>5.7867052624292965</c:v>
                </c:pt>
                <c:pt idx="1005">
                  <c:v>5.7358053135707898</c:v>
                </c:pt>
                <c:pt idx="1006">
                  <c:v>5.8146815399634182</c:v>
                </c:pt>
                <c:pt idx="1007">
                  <c:v>5.7834028609511003</c:v>
                </c:pt>
                <c:pt idx="1008">
                  <c:v>5.7461255394939288</c:v>
                </c:pt>
                <c:pt idx="1009">
                  <c:v>5.5377776005327419</c:v>
                </c:pt>
                <c:pt idx="1010">
                  <c:v>5.6402033670545944</c:v>
                </c:pt>
                <c:pt idx="1011">
                  <c:v>5.5451590428882609</c:v>
                </c:pt>
                <c:pt idx="1012">
                  <c:v>5.529185213606592</c:v>
                </c:pt>
                <c:pt idx="1013">
                  <c:v>5.5755990116883192</c:v>
                </c:pt>
                <c:pt idx="1014">
                  <c:v>5.420177729777512</c:v>
                </c:pt>
                <c:pt idx="1015">
                  <c:v>5.4891785833149171</c:v>
                </c:pt>
                <c:pt idx="1016">
                  <c:v>5.4838516753925521</c:v>
                </c:pt>
                <c:pt idx="1017">
                  <c:v>5.5169929966287512</c:v>
                </c:pt>
                <c:pt idx="1018">
                  <c:v>5.4989153840768843</c:v>
                </c:pt>
                <c:pt idx="1019">
                  <c:v>5.6107470097169703</c:v>
                </c:pt>
                <c:pt idx="1020">
                  <c:v>5.6287015253204702</c:v>
                </c:pt>
                <c:pt idx="1021">
                  <c:v>5.6883220510915633</c:v>
                </c:pt>
                <c:pt idx="1022">
                  <c:v>5.6288531539373183</c:v>
                </c:pt>
                <c:pt idx="1023">
                  <c:v>5.5025287097619699</c:v>
                </c:pt>
                <c:pt idx="1024">
                  <c:v>5.2947969420956911</c:v>
                </c:pt>
                <c:pt idx="1025">
                  <c:v>5.1305052636784874</c:v>
                </c:pt>
                <c:pt idx="1026">
                  <c:v>5.1282724555638302</c:v>
                </c:pt>
                <c:pt idx="1027">
                  <c:v>5.1315081258334301</c:v>
                </c:pt>
                <c:pt idx="1028">
                  <c:v>5.1034421826248311</c:v>
                </c:pt>
                <c:pt idx="1029">
                  <c:v>5.2847704058679721</c:v>
                </c:pt>
                <c:pt idx="1030">
                  <c:v>5.3799962434334541</c:v>
                </c:pt>
                <c:pt idx="1031">
                  <c:v>5.3408951000358815</c:v>
                </c:pt>
                <c:pt idx="1032">
                  <c:v>5.2164300218175654</c:v>
                </c:pt>
                <c:pt idx="1033">
                  <c:v>5.3631038692551058</c:v>
                </c:pt>
                <c:pt idx="1034">
                  <c:v>5.3313407356138969</c:v>
                </c:pt>
                <c:pt idx="1035">
                  <c:v>5.3306160371027573</c:v>
                </c:pt>
                <c:pt idx="1036">
                  <c:v>5.4176857400111134</c:v>
                </c:pt>
                <c:pt idx="1037">
                  <c:v>5.586876954308333</c:v>
                </c:pt>
                <c:pt idx="1038">
                  <c:v>5.5493117192252894</c:v>
                </c:pt>
                <c:pt idx="1039">
                  <c:v>5.5512622582016631</c:v>
                </c:pt>
                <c:pt idx="1040">
                  <c:v>5.5559756694526259</c:v>
                </c:pt>
                <c:pt idx="1041">
                  <c:v>5.7255745350305967</c:v>
                </c:pt>
                <c:pt idx="1042">
                  <c:v>5.8477952564084124</c:v>
                </c:pt>
                <c:pt idx="1043">
                  <c:v>6.0232101587284843</c:v>
                </c:pt>
                <c:pt idx="1044">
                  <c:v>6.0134525144619042</c:v>
                </c:pt>
                <c:pt idx="1045">
                  <c:v>5.5824865910840309</c:v>
                </c:pt>
                <c:pt idx="1046">
                  <c:v>5.810946570142729</c:v>
                </c:pt>
                <c:pt idx="1047">
                  <c:v>5.8376092887997189</c:v>
                </c:pt>
                <c:pt idx="1048">
                  <c:v>5.7686886132741346</c:v>
                </c:pt>
                <c:pt idx="1049">
                  <c:v>5.9638476690569888</c:v>
                </c:pt>
                <c:pt idx="1050">
                  <c:v>6.1809285529967841</c:v>
                </c:pt>
                <c:pt idx="1051">
                  <c:v>6.3346690488523683</c:v>
                </c:pt>
                <c:pt idx="1052">
                  <c:v>6.3326632173370818</c:v>
                </c:pt>
                <c:pt idx="1053">
                  <c:v>6.2281136256274694</c:v>
                </c:pt>
                <c:pt idx="1054">
                  <c:v>5.9176487485952363</c:v>
                </c:pt>
                <c:pt idx="1055">
                  <c:v>6.1713619617299029</c:v>
                </c:pt>
                <c:pt idx="1056">
                  <c:v>6.1921369883173316</c:v>
                </c:pt>
                <c:pt idx="1057">
                  <c:v>6.1953945306524405</c:v>
                </c:pt>
                <c:pt idx="1058">
                  <c:v>6.4570756851955382</c:v>
                </c:pt>
                <c:pt idx="1059">
                  <c:v>6.6714582465263907</c:v>
                </c:pt>
                <c:pt idx="1060">
                  <c:v>6.5178983584027828</c:v>
                </c:pt>
                <c:pt idx="1061">
                  <c:v>6.2769256697347995</c:v>
                </c:pt>
                <c:pt idx="1062">
                  <c:v>6.2318890099956503</c:v>
                </c:pt>
                <c:pt idx="1063">
                  <c:v>6.1334570361571918</c:v>
                </c:pt>
                <c:pt idx="1064">
                  <c:v>6.4369003334050765</c:v>
                </c:pt>
                <c:pt idx="1065">
                  <c:v>6.6636632152021438</c:v>
                </c:pt>
                <c:pt idx="1066">
                  <c:v>6.8301053153948619</c:v>
                </c:pt>
                <c:pt idx="1067">
                  <c:v>6.9313676402000128</c:v>
                </c:pt>
                <c:pt idx="1068">
                  <c:v>7.0368859750305299</c:v>
                </c:pt>
                <c:pt idx="1069">
                  <c:v>6.928767342440322</c:v>
                </c:pt>
                <c:pt idx="1070">
                  <c:v>6.7106357327134285</c:v>
                </c:pt>
                <c:pt idx="1071">
                  <c:v>6.3547119411571229</c:v>
                </c:pt>
                <c:pt idx="1072">
                  <c:v>6.3117883011812133</c:v>
                </c:pt>
                <c:pt idx="1073">
                  <c:v>6.1695044393743892</c:v>
                </c:pt>
                <c:pt idx="1074">
                  <c:v>5.9218169947408477</c:v>
                </c:pt>
                <c:pt idx="1075">
                  <c:v>5.8220388444643172</c:v>
                </c:pt>
                <c:pt idx="1076">
                  <c:v>5.8655168148514427</c:v>
                </c:pt>
                <c:pt idx="1077">
                  <c:v>5.9486042104103474</c:v>
                </c:pt>
                <c:pt idx="1078">
                  <c:v>5.7661544543542789</c:v>
                </c:pt>
                <c:pt idx="1079">
                  <c:v>5.7650599702497631</c:v>
                </c:pt>
                <c:pt idx="1080">
                  <c:v>5.6063192028626414</c:v>
                </c:pt>
                <c:pt idx="1081">
                  <c:v>5.580767780825834</c:v>
                </c:pt>
                <c:pt idx="1082">
                  <c:v>5.6919711201875653</c:v>
                </c:pt>
                <c:pt idx="1083">
                  <c:v>5.5037712367081841</c:v>
                </c:pt>
                <c:pt idx="1084">
                  <c:v>5.3821933577226089</c:v>
                </c:pt>
                <c:pt idx="1085">
                  <c:v>5.2713081278535689</c:v>
                </c:pt>
                <c:pt idx="1086">
                  <c:v>5.3447043253272923</c:v>
                </c:pt>
                <c:pt idx="1087">
                  <c:v>5.1901813541265156</c:v>
                </c:pt>
                <c:pt idx="1088">
                  <c:v>5.214145790502803</c:v>
                </c:pt>
                <c:pt idx="1089">
                  <c:v>5.2122181420679725</c:v>
                </c:pt>
                <c:pt idx="1090">
                  <c:v>5.1326437861652723</c:v>
                </c:pt>
                <c:pt idx="1091">
                  <c:v>5.0460451002788282</c:v>
                </c:pt>
                <c:pt idx="1092">
                  <c:v>5.0221331464104733</c:v>
                </c:pt>
                <c:pt idx="1093">
                  <c:v>5.0498658355443888</c:v>
                </c:pt>
                <c:pt idx="1094">
                  <c:v>4.9671347875024985</c:v>
                </c:pt>
                <c:pt idx="1095">
                  <c:v>4.982190227477858</c:v>
                </c:pt>
                <c:pt idx="1096">
                  <c:v>5.0240983258386525</c:v>
                </c:pt>
                <c:pt idx="1097">
                  <c:v>5.0353337971944043</c:v>
                </c:pt>
                <c:pt idx="1098">
                  <c:v>5.0453059035561338</c:v>
                </c:pt>
                <c:pt idx="1099">
                  <c:v>4.9743365782825748</c:v>
                </c:pt>
                <c:pt idx="1100">
                  <c:v>4.9503733791482434</c:v>
                </c:pt>
                <c:pt idx="1101">
                  <c:v>4.9620518016191353</c:v>
                </c:pt>
                <c:pt idx="1102">
                  <c:v>4.9205885868291723</c:v>
                </c:pt>
                <c:pt idx="1103">
                  <c:v>4.8342451078240751</c:v>
                </c:pt>
                <c:pt idx="1104">
                  <c:v>4.7645586023050193</c:v>
                </c:pt>
                <c:pt idx="1105">
                  <c:v>4.82640543747985</c:v>
                </c:pt>
                <c:pt idx="1106">
                  <c:v>4.9627946804592638</c:v>
                </c:pt>
                <c:pt idx="1107">
                  <c:v>5.0100243213212954</c:v>
                </c:pt>
                <c:pt idx="1108">
                  <c:v>4.8984500604365611</c:v>
                </c:pt>
                <c:pt idx="1109">
                  <c:v>5.0138653412195202</c:v>
                </c:pt>
                <c:pt idx="1110">
                  <c:v>5.034597113876857</c:v>
                </c:pt>
                <c:pt idx="1111">
                  <c:v>5.0644873337128207</c:v>
                </c:pt>
                <c:pt idx="1112">
                  <c:v>5.0184548034453522</c:v>
                </c:pt>
                <c:pt idx="1113">
                  <c:v>4.900591978491927</c:v>
                </c:pt>
                <c:pt idx="1114">
                  <c:v>4.848000180356526</c:v>
                </c:pt>
                <c:pt idx="1115">
                  <c:v>4.8516292846519091</c:v>
                </c:pt>
                <c:pt idx="1116">
                  <c:v>4.8615764221418099</c:v>
                </c:pt>
                <c:pt idx="1117">
                  <c:v>4.8911609252287969</c:v>
                </c:pt>
                <c:pt idx="1118">
                  <c:v>4.8885995386237662</c:v>
                </c:pt>
                <c:pt idx="1119">
                  <c:v>4.9031556129591767</c:v>
                </c:pt>
                <c:pt idx="1120">
                  <c:v>5.0974948684353931</c:v>
                </c:pt>
                <c:pt idx="1121">
                  <c:v>5.0678632091418443</c:v>
                </c:pt>
                <c:pt idx="1122">
                  <c:v>5.0792008482002329</c:v>
                </c:pt>
                <c:pt idx="1123">
                  <c:v>5.1239933938973765</c:v>
                </c:pt>
                <c:pt idx="1124">
                  <c:v>5.1374583623481938</c:v>
                </c:pt>
                <c:pt idx="1125">
                  <c:v>5.0675972129907851</c:v>
                </c:pt>
                <c:pt idx="1126">
                  <c:v>5.1354999917094304</c:v>
                </c:pt>
                <c:pt idx="1127">
                  <c:v>5.0909878978627834</c:v>
                </c:pt>
                <c:pt idx="1128">
                  <c:v>5.2179871566953633</c:v>
                </c:pt>
                <c:pt idx="1129">
                  <c:v>5.193760787280592</c:v>
                </c:pt>
                <c:pt idx="1130">
                  <c:v>5.2536829893277046</c:v>
                </c:pt>
                <c:pt idx="1131">
                  <c:v>5.2181918959937104</c:v>
                </c:pt>
                <c:pt idx="1132">
                  <c:v>5.0851221263232116</c:v>
                </c:pt>
                <c:pt idx="1133">
                  <c:v>5.0831247243507187</c:v>
                </c:pt>
                <c:pt idx="1134">
                  <c:v>4.947329366655616</c:v>
                </c:pt>
                <c:pt idx="1135">
                  <c:v>4.9452577808961635</c:v>
                </c:pt>
                <c:pt idx="1136">
                  <c:v>4.9711876517220457</c:v>
                </c:pt>
                <c:pt idx="1137">
                  <c:v>4.8740374546469356</c:v>
                </c:pt>
                <c:pt idx="1138">
                  <c:v>4.9225824674446939</c:v>
                </c:pt>
                <c:pt idx="1139">
                  <c:v>4.9876358047496181</c:v>
                </c:pt>
                <c:pt idx="1140">
                  <c:v>5.0041749984584758</c:v>
                </c:pt>
                <c:pt idx="1141">
                  <c:v>5.0935965446792677</c:v>
                </c:pt>
                <c:pt idx="1142">
                  <c:v>5.1462157251734544</c:v>
                </c:pt>
                <c:pt idx="1143">
                  <c:v>5.0932915517988668</c:v>
                </c:pt>
                <c:pt idx="1144">
                  <c:v>5.1145201977939623</c:v>
                </c:pt>
                <c:pt idx="1145">
                  <c:v>5.1693208777952506</c:v>
                </c:pt>
                <c:pt idx="1146">
                  <c:v>5.0906017904593686</c:v>
                </c:pt>
                <c:pt idx="1147">
                  <c:v>5.0665419110355367</c:v>
                </c:pt>
                <c:pt idx="1148">
                  <c:v>5.0504441455426798</c:v>
                </c:pt>
                <c:pt idx="1149">
                  <c:v>5.0506438493240324</c:v>
                </c:pt>
                <c:pt idx="1150">
                  <c:v>5.1323243976275625</c:v>
                </c:pt>
                <c:pt idx="1151">
                  <c:v>5.0278682250429307</c:v>
                </c:pt>
                <c:pt idx="1152">
                  <c:v>4.9837853087793738</c:v>
                </c:pt>
                <c:pt idx="1153">
                  <c:v>4.9530209112086867</c:v>
                </c:pt>
                <c:pt idx="1154">
                  <c:v>4.9897647549396487</c:v>
                </c:pt>
                <c:pt idx="1155">
                  <c:v>4.9156641984453895</c:v>
                </c:pt>
                <c:pt idx="1156">
                  <c:v>4.9420728533201741</c:v>
                </c:pt>
                <c:pt idx="1157">
                  <c:v>5.0789142884292406</c:v>
                </c:pt>
                <c:pt idx="1158">
                  <c:v>4.9439510593748386</c:v>
                </c:pt>
                <c:pt idx="1159">
                  <c:v>4.8586346526439286</c:v>
                </c:pt>
                <c:pt idx="1160">
                  <c:v>4.8331227461447543</c:v>
                </c:pt>
                <c:pt idx="1161">
                  <c:v>4.8710763733705553</c:v>
                </c:pt>
                <c:pt idx="1162">
                  <c:v>4.7763586150346304</c:v>
                </c:pt>
                <c:pt idx="1163">
                  <c:v>4.7971596882341805</c:v>
                </c:pt>
                <c:pt idx="1164">
                  <c:v>4.8480229567528621</c:v>
                </c:pt>
                <c:pt idx="1165">
                  <c:v>4.849839748356354</c:v>
                </c:pt>
                <c:pt idx="1166">
                  <c:v>4.8157755910473856</c:v>
                </c:pt>
                <c:pt idx="1167">
                  <c:v>4.7945723949925751</c:v>
                </c:pt>
                <c:pt idx="1168">
                  <c:v>4.8199554767509811</c:v>
                </c:pt>
                <c:pt idx="1169">
                  <c:v>4.8772325873542188</c:v>
                </c:pt>
                <c:pt idx="1170">
                  <c:v>4.9788478847574966</c:v>
                </c:pt>
                <c:pt idx="1171">
                  <c:v>5.0619106308754045</c:v>
                </c:pt>
                <c:pt idx="1172">
                  <c:v>5.0013832337841855</c:v>
                </c:pt>
                <c:pt idx="1173">
                  <c:v>5.0079253699502164</c:v>
                </c:pt>
                <c:pt idx="1174">
                  <c:v>5.0373020033812406</c:v>
                </c:pt>
                <c:pt idx="1175">
                  <c:v>4.9923293381498199</c:v>
                </c:pt>
                <c:pt idx="1176">
                  <c:v>4.9917891065840392</c:v>
                </c:pt>
                <c:pt idx="1177">
                  <c:v>5.0295322669418248</c:v>
                </c:pt>
                <c:pt idx="1178">
                  <c:v>4.941354050856047</c:v>
                </c:pt>
                <c:pt idx="1179">
                  <c:v>4.8867231073277431</c:v>
                </c:pt>
                <c:pt idx="1180">
                  <c:v>4.8547988677292251</c:v>
                </c:pt>
                <c:pt idx="1181">
                  <c:v>4.8603706562166948</c:v>
                </c:pt>
                <c:pt idx="1182">
                  <c:v>4.9053605655479604</c:v>
                </c:pt>
                <c:pt idx="1183">
                  <c:v>4.9359656891908017</c:v>
                </c:pt>
                <c:pt idx="1184">
                  <c:v>5.0069464608706493</c:v>
                </c:pt>
                <c:pt idx="1185">
                  <c:v>5.0084154940186414</c:v>
                </c:pt>
                <c:pt idx="1186">
                  <c:v>4.9965850930634446</c:v>
                </c:pt>
                <c:pt idx="1187">
                  <c:v>5.120838854997511</c:v>
                </c:pt>
                <c:pt idx="1188">
                  <c:v>5.0764119240000554</c:v>
                </c:pt>
                <c:pt idx="1189">
                  <c:v>5.0391074965558236</c:v>
                </c:pt>
                <c:pt idx="1190">
                  <c:v>5.0965865269998565</c:v>
                </c:pt>
                <c:pt idx="1191">
                  <c:v>5.1887799654753985</c:v>
                </c:pt>
                <c:pt idx="1192">
                  <c:v>5.1682308660554517</c:v>
                </c:pt>
                <c:pt idx="1193">
                  <c:v>5.1385164948697044</c:v>
                </c:pt>
                <c:pt idx="1194">
                  <c:v>5.1428001521475153</c:v>
                </c:pt>
                <c:pt idx="1195">
                  <c:v>5.0876316256090028</c:v>
                </c:pt>
                <c:pt idx="1196">
                  <c:v>5.1679454015769197</c:v>
                </c:pt>
                <c:pt idx="1197">
                  <c:v>5.1957652420539135</c:v>
                </c:pt>
                <c:pt idx="1198">
                  <c:v>5.184520542297542</c:v>
                </c:pt>
                <c:pt idx="1199">
                  <c:v>5.298532305814061</c:v>
                </c:pt>
                <c:pt idx="1200">
                  <c:v>5.2578108383000108</c:v>
                </c:pt>
                <c:pt idx="1201">
                  <c:v>5.3741569466464503</c:v>
                </c:pt>
                <c:pt idx="1202">
                  <c:v>5.4497570501093353</c:v>
                </c:pt>
                <c:pt idx="1203">
                  <c:v>5.5597847782802869</c:v>
                </c:pt>
                <c:pt idx="1204">
                  <c:v>5.4568403239584171</c:v>
                </c:pt>
                <c:pt idx="1205">
                  <c:v>5.4167625890120732</c:v>
                </c:pt>
                <c:pt idx="1206">
                  <c:v>5.5397717874198849</c:v>
                </c:pt>
                <c:pt idx="1207">
                  <c:v>5.5586651234637179</c:v>
                </c:pt>
                <c:pt idx="1208">
                  <c:v>5.579502216036051</c:v>
                </c:pt>
                <c:pt idx="1209">
                  <c:v>5.6108404767017932</c:v>
                </c:pt>
                <c:pt idx="1210">
                  <c:v>5.6205679055117495</c:v>
                </c:pt>
                <c:pt idx="1211">
                  <c:v>5.6941641299970565</c:v>
                </c:pt>
                <c:pt idx="1212">
                  <c:v>5.6617263441659258</c:v>
                </c:pt>
                <c:pt idx="1213">
                  <c:v>5.694691929206944</c:v>
                </c:pt>
                <c:pt idx="1214">
                  <c:v>5.7406713777264358</c:v>
                </c:pt>
                <c:pt idx="1215">
                  <c:v>5.8245014931126464</c:v>
                </c:pt>
                <c:pt idx="1216">
                  <c:v>5.7805270068284376</c:v>
                </c:pt>
                <c:pt idx="1217">
                  <c:v>5.6885207770841655</c:v>
                </c:pt>
                <c:pt idx="1218">
                  <c:v>5.7375838893860758</c:v>
                </c:pt>
                <c:pt idx="1219">
                  <c:v>5.7612713713246411</c:v>
                </c:pt>
                <c:pt idx="1220">
                  <c:v>5.9080249785569974</c:v>
                </c:pt>
                <c:pt idx="1221">
                  <c:v>5.9242570218104094</c:v>
                </c:pt>
                <c:pt idx="1222">
                  <c:v>5.9251098236244406</c:v>
                </c:pt>
                <c:pt idx="1223">
                  <c:v>5.9542541527133137</c:v>
                </c:pt>
                <c:pt idx="1224">
                  <c:v>6.0508802301954008</c:v>
                </c:pt>
                <c:pt idx="1225">
                  <c:v>6.0322176146156483</c:v>
                </c:pt>
                <c:pt idx="1226">
                  <c:v>6.0592409880944649</c:v>
                </c:pt>
                <c:pt idx="1227">
                  <c:v>6.1289684576648877</c:v>
                </c:pt>
                <c:pt idx="1228">
                  <c:v>6.0671687736986462</c:v>
                </c:pt>
                <c:pt idx="1229">
                  <c:v>6.0079985521225154</c:v>
                </c:pt>
                <c:pt idx="1230">
                  <c:v>6.0268031804609041</c:v>
                </c:pt>
                <c:pt idx="1231">
                  <c:v>5.9558001914278789</c:v>
                </c:pt>
                <c:pt idx="1232">
                  <c:v>5.8873933769111559</c:v>
                </c:pt>
                <c:pt idx="1233">
                  <c:v>5.8745624290724106</c:v>
                </c:pt>
                <c:pt idx="1234">
                  <c:v>6.0685074304086655</c:v>
                </c:pt>
                <c:pt idx="1235">
                  <c:v>6.0045644201464077</c:v>
                </c:pt>
                <c:pt idx="1236">
                  <c:v>6.0193909959812109</c:v>
                </c:pt>
                <c:pt idx="1237">
                  <c:v>6.0681659226310058</c:v>
                </c:pt>
                <c:pt idx="1238">
                  <c:v>5.8275391339179787</c:v>
                </c:pt>
                <c:pt idx="1239">
                  <c:v>6.0808810674505418</c:v>
                </c:pt>
                <c:pt idx="1240">
                  <c:v>6.1870842010626035</c:v>
                </c:pt>
                <c:pt idx="1241">
                  <c:v>6.2051706889825242</c:v>
                </c:pt>
                <c:pt idx="1242">
                  <c:v>6.2267315935891148</c:v>
                </c:pt>
                <c:pt idx="1243">
                  <c:v>6.2488382744167517</c:v>
                </c:pt>
                <c:pt idx="1244">
                  <c:v>6.2766823899512234</c:v>
                </c:pt>
                <c:pt idx="1245">
                  <c:v>6.2705832354353994</c:v>
                </c:pt>
                <c:pt idx="1246">
                  <c:v>6.2761030555408066</c:v>
                </c:pt>
                <c:pt idx="1247">
                  <c:v>6.2217003907494792</c:v>
                </c:pt>
                <c:pt idx="1248">
                  <c:v>6.2571100780553666</c:v>
                </c:pt>
                <c:pt idx="1249">
                  <c:v>6.2864312695632982</c:v>
                </c:pt>
                <c:pt idx="1250">
                  <c:v>6.258680684394708</c:v>
                </c:pt>
                <c:pt idx="1251">
                  <c:v>6.3336840315832088</c:v>
                </c:pt>
                <c:pt idx="1252">
                  <c:v>6.306006256843208</c:v>
                </c:pt>
                <c:pt idx="1253">
                  <c:v>6.1480390274108414</c:v>
                </c:pt>
                <c:pt idx="1254">
                  <c:v>6.1099506625224373</c:v>
                </c:pt>
                <c:pt idx="1255">
                  <c:v>6.0765028902689409</c:v>
                </c:pt>
                <c:pt idx="1256">
                  <c:v>6.1555269067763057</c:v>
                </c:pt>
                <c:pt idx="1257">
                  <c:v>6.0588033997722812</c:v>
                </c:pt>
                <c:pt idx="1258">
                  <c:v>6.0145121992315618</c:v>
                </c:pt>
                <c:pt idx="1259">
                  <c:v>6.0422351409612345</c:v>
                </c:pt>
                <c:pt idx="1260">
                  <c:v>6.1516063025309826</c:v>
                </c:pt>
                <c:pt idx="1261">
                  <c:v>6.3200565881213677</c:v>
                </c:pt>
                <c:pt idx="1262">
                  <c:v>6.332034177865526</c:v>
                </c:pt>
                <c:pt idx="1263">
                  <c:v>6.2460958979544907</c:v>
                </c:pt>
                <c:pt idx="1264">
                  <c:v>6.4482080614096935</c:v>
                </c:pt>
                <c:pt idx="1265">
                  <c:v>6.5443268859720964</c:v>
                </c:pt>
                <c:pt idx="1266">
                  <c:v>6.5753742141612168</c:v>
                </c:pt>
                <c:pt idx="1267">
                  <c:v>6.6429339423199849</c:v>
                </c:pt>
                <c:pt idx="1268">
                  <c:v>6.7616428039949703</c:v>
                </c:pt>
                <c:pt idx="1269">
                  <c:v>6.7689625894054242</c:v>
                </c:pt>
                <c:pt idx="1270">
                  <c:v>6.6275804270732186</c:v>
                </c:pt>
                <c:pt idx="1271">
                  <c:v>6.592761148162892</c:v>
                </c:pt>
                <c:pt idx="1272">
                  <c:v>6.6120968437087271</c:v>
                </c:pt>
                <c:pt idx="1273">
                  <c:v>6.5381181136853073</c:v>
                </c:pt>
                <c:pt idx="1274">
                  <c:v>6.7022761307521819</c:v>
                </c:pt>
                <c:pt idx="1275">
                  <c:v>6.8095847254368795</c:v>
                </c:pt>
                <c:pt idx="1276">
                  <c:v>6.7915897872260826</c:v>
                </c:pt>
                <c:pt idx="1277">
                  <c:v>6.9765495431944329</c:v>
                </c:pt>
                <c:pt idx="1278">
                  <c:v>7.1356927437042836</c:v>
                </c:pt>
                <c:pt idx="1279">
                  <c:v>7.2326324367570978</c:v>
                </c:pt>
                <c:pt idx="1280">
                  <c:v>7.0545064890253455</c:v>
                </c:pt>
                <c:pt idx="1281">
                  <c:v>7.1040053459977779</c:v>
                </c:pt>
                <c:pt idx="1282">
                  <c:v>7.0949535858202424</c:v>
                </c:pt>
                <c:pt idx="1283">
                  <c:v>7.2903802783303284</c:v>
                </c:pt>
                <c:pt idx="1284">
                  <c:v>7.4799945839461968</c:v>
                </c:pt>
                <c:pt idx="1285">
                  <c:v>7.4810096580772818</c:v>
                </c:pt>
                <c:pt idx="1286">
                  <c:v>7.3521042739028486</c:v>
                </c:pt>
                <c:pt idx="1287">
                  <c:v>7.3828829585406233</c:v>
                </c:pt>
                <c:pt idx="1288">
                  <c:v>7.1868790190864864</c:v>
                </c:pt>
                <c:pt idx="1289">
                  <c:v>7.3651296269628004</c:v>
                </c:pt>
                <c:pt idx="1290">
                  <c:v>7.4957336126029475</c:v>
                </c:pt>
                <c:pt idx="1291">
                  <c:v>7.1665165306664917</c:v>
                </c:pt>
                <c:pt idx="1292">
                  <c:v>7.2673510593581936</c:v>
                </c:pt>
                <c:pt idx="1293">
                  <c:v>7.2902079084390659</c:v>
                </c:pt>
                <c:pt idx="1294">
                  <c:v>7.1043007594356791</c:v>
                </c:pt>
                <c:pt idx="1295">
                  <c:v>6.9487830093229688</c:v>
                </c:pt>
                <c:pt idx="1296">
                  <c:v>7.0984966300864238</c:v>
                </c:pt>
                <c:pt idx="1297">
                  <c:v>6.987791206953669</c:v>
                </c:pt>
                <c:pt idx="1298">
                  <c:v>6.8561715227023541</c:v>
                </c:pt>
                <c:pt idx="1299">
                  <c:v>6.8781584113568393</c:v>
                </c:pt>
                <c:pt idx="1300">
                  <c:v>6.8736572233288467</c:v>
                </c:pt>
                <c:pt idx="1301">
                  <c:v>6.7178724612585707</c:v>
                </c:pt>
                <c:pt idx="1302">
                  <c:v>6.9423807801665296</c:v>
                </c:pt>
                <c:pt idx="1303">
                  <c:v>6.9223678487162514</c:v>
                </c:pt>
                <c:pt idx="1304">
                  <c:v>6.9524636235863468</c:v>
                </c:pt>
                <c:pt idx="1305">
                  <c:v>6.8509529773015725</c:v>
                </c:pt>
                <c:pt idx="1306">
                  <c:v>6.838229431693728</c:v>
                </c:pt>
                <c:pt idx="1307">
                  <c:v>6.8287929953462836</c:v>
                </c:pt>
                <c:pt idx="1308">
                  <c:v>6.6748032971459477</c:v>
                </c:pt>
                <c:pt idx="1309">
                  <c:v>6.717698309082194</c:v>
                </c:pt>
                <c:pt idx="1310">
                  <c:v>6.8228098802221888</c:v>
                </c:pt>
                <c:pt idx="1311">
                  <c:v>6.7982198353087133</c:v>
                </c:pt>
                <c:pt idx="1312">
                  <c:v>6.8318671092372565</c:v>
                </c:pt>
                <c:pt idx="1313">
                  <c:v>7.0689499290219162</c:v>
                </c:pt>
                <c:pt idx="1314">
                  <c:v>6.8937338911090658</c:v>
                </c:pt>
                <c:pt idx="1315">
                  <c:v>6.7982706152374917</c:v>
                </c:pt>
                <c:pt idx="1316">
                  <c:v>6.6252669399798778</c:v>
                </c:pt>
                <c:pt idx="1317">
                  <c:v>6.603846402644848</c:v>
                </c:pt>
                <c:pt idx="1318">
                  <c:v>6.5531436559511791</c:v>
                </c:pt>
                <c:pt idx="1319">
                  <c:v>6.690521745486099</c:v>
                </c:pt>
                <c:pt idx="1320">
                  <c:v>6.5729626090378428</c:v>
                </c:pt>
                <c:pt idx="1321">
                  <c:v>6.48742685521617</c:v>
                </c:pt>
                <c:pt idx="1322">
                  <c:v>6.5430509936502377</c:v>
                </c:pt>
                <c:pt idx="1323">
                  <c:v>6.486087410362531</c:v>
                </c:pt>
                <c:pt idx="1324">
                  <c:v>6.3050464805036306</c:v>
                </c:pt>
                <c:pt idx="1325">
                  <c:v>6.3281687730988159</c:v>
                </c:pt>
                <c:pt idx="1326">
                  <c:v>6.5728246584395658</c:v>
                </c:pt>
                <c:pt idx="1327">
                  <c:v>6.6666114759888044</c:v>
                </c:pt>
                <c:pt idx="1328">
                  <c:v>6.6448249011034806</c:v>
                </c:pt>
                <c:pt idx="1329">
                  <c:v>6.4166579670565644</c:v>
                </c:pt>
                <c:pt idx="1330">
                  <c:v>6.5188014732733217</c:v>
                </c:pt>
                <c:pt idx="1331">
                  <c:v>6.5625492301026176</c:v>
                </c:pt>
                <c:pt idx="1332">
                  <c:v>6.3798559082435826</c:v>
                </c:pt>
                <c:pt idx="1333">
                  <c:v>6.4225875023139709</c:v>
                </c:pt>
                <c:pt idx="1334">
                  <c:v>6.4829363166703518</c:v>
                </c:pt>
                <c:pt idx="1335">
                  <c:v>6.6143656666812323</c:v>
                </c:pt>
                <c:pt idx="1336">
                  <c:v>6.5778453190055339</c:v>
                </c:pt>
                <c:pt idx="1337">
                  <c:v>6.5324686116047586</c:v>
                </c:pt>
                <c:pt idx="1338">
                  <c:v>6.6823821917417661</c:v>
                </c:pt>
                <c:pt idx="1339">
                  <c:v>6.9912291147198511</c:v>
                </c:pt>
                <c:pt idx="1340">
                  <c:v>7.1688443325172955</c:v>
                </c:pt>
                <c:pt idx="1341">
                  <c:v>7.151369335735537</c:v>
                </c:pt>
                <c:pt idx="1342">
                  <c:v>7.2470611211157543</c:v>
                </c:pt>
                <c:pt idx="1343">
                  <c:v>7.403507202350041</c:v>
                </c:pt>
                <c:pt idx="1344">
                  <c:v>6.7790189594447412</c:v>
                </c:pt>
                <c:pt idx="1345">
                  <c:v>6.9101506927389265</c:v>
                </c:pt>
                <c:pt idx="1346">
                  <c:v>7.2184144983594054</c:v>
                </c:pt>
                <c:pt idx="1347">
                  <c:v>6.335820141295522</c:v>
                </c:pt>
                <c:pt idx="1348">
                  <c:v>6.4512746251110196</c:v>
                </c:pt>
                <c:pt idx="1349">
                  <c:v>6.3802422771446672</c:v>
                </c:pt>
                <c:pt idx="1350">
                  <c:v>6.4602259603809751</c:v>
                </c:pt>
                <c:pt idx="1351">
                  <c:v>6.5028052425644205</c:v>
                </c:pt>
                <c:pt idx="1352">
                  <c:v>6.6442895467139715</c:v>
                </c:pt>
                <c:pt idx="1353">
                  <c:v>6.8624799858029562</c:v>
                </c:pt>
                <c:pt idx="1354">
                  <c:v>7.1196424343189522</c:v>
                </c:pt>
                <c:pt idx="1355">
                  <c:v>7.0840545345038892</c:v>
                </c:pt>
                <c:pt idx="1356">
                  <c:v>6.7875473262981094</c:v>
                </c:pt>
                <c:pt idx="1357">
                  <c:v>6.8372679279421247</c:v>
                </c:pt>
                <c:pt idx="1358">
                  <c:v>6.7391465071631265</c:v>
                </c:pt>
                <c:pt idx="1359">
                  <c:v>6.7915148550300684</c:v>
                </c:pt>
                <c:pt idx="1360">
                  <c:v>6.9143463266884071</c:v>
                </c:pt>
                <c:pt idx="1361">
                  <c:v>7.0103442525815929</c:v>
                </c:pt>
                <c:pt idx="1362">
                  <c:v>6.7920045025617064</c:v>
                </c:pt>
                <c:pt idx="1363">
                  <c:v>6.7083330427278982</c:v>
                </c:pt>
                <c:pt idx="1364">
                  <c:v>6.6086269037457361</c:v>
                </c:pt>
                <c:pt idx="1365">
                  <c:v>6.7274694745437342</c:v>
                </c:pt>
                <c:pt idx="1366">
                  <c:v>6.6625611509802454</c:v>
                </c:pt>
                <c:pt idx="1367">
                  <c:v>6.7699176151795335</c:v>
                </c:pt>
                <c:pt idx="1368">
                  <c:v>6.7856701306762011</c:v>
                </c:pt>
                <c:pt idx="1369">
                  <c:v>6.6220812761215573</c:v>
                </c:pt>
                <c:pt idx="1370">
                  <c:v>6.5175119131118624</c:v>
                </c:pt>
                <c:pt idx="1371">
                  <c:v>6.5709910568386203</c:v>
                </c:pt>
                <c:pt idx="1372">
                  <c:v>6.5184842955093742</c:v>
                </c:pt>
                <c:pt idx="1373">
                  <c:v>6.574869414563083</c:v>
                </c:pt>
                <c:pt idx="1374">
                  <c:v>6.7781803817474362</c:v>
                </c:pt>
                <c:pt idx="1375">
                  <c:v>6.8494647439016987</c:v>
                </c:pt>
                <c:pt idx="1376">
                  <c:v>7.0009176803969408</c:v>
                </c:pt>
                <c:pt idx="1377">
                  <c:v>6.9713794482414908</c:v>
                </c:pt>
                <c:pt idx="1378">
                  <c:v>7.0940134830306354</c:v>
                </c:pt>
                <c:pt idx="1379">
                  <c:v>7.0427996286498482</c:v>
                </c:pt>
                <c:pt idx="1380">
                  <c:v>6.9031665812217069</c:v>
                </c:pt>
                <c:pt idx="1381">
                  <c:v>7.0297383932550916</c:v>
                </c:pt>
                <c:pt idx="1382">
                  <c:v>7.2399629888657282</c:v>
                </c:pt>
                <c:pt idx="1383">
                  <c:v>7.1531034619369755</c:v>
                </c:pt>
                <c:pt idx="1384">
                  <c:v>7.1300340842231407</c:v>
                </c:pt>
                <c:pt idx="1385">
                  <c:v>7.0734437156831227</c:v>
                </c:pt>
                <c:pt idx="1386">
                  <c:v>7.1432952459529711</c:v>
                </c:pt>
                <c:pt idx="1387">
                  <c:v>7.1609727020154299</c:v>
                </c:pt>
                <c:pt idx="1388">
                  <c:v>7.2110678269137871</c:v>
                </c:pt>
                <c:pt idx="1389">
                  <c:v>7.3188972384667066</c:v>
                </c:pt>
                <c:pt idx="1390">
                  <c:v>7.1109768402995881</c:v>
                </c:pt>
                <c:pt idx="1391">
                  <c:v>7.0113200256094688</c:v>
                </c:pt>
                <c:pt idx="1392">
                  <c:v>7.0420411441986772</c:v>
                </c:pt>
                <c:pt idx="1393">
                  <c:v>7.1809153158007204</c:v>
                </c:pt>
                <c:pt idx="1394">
                  <c:v>7.1771149209832261</c:v>
                </c:pt>
                <c:pt idx="1395">
                  <c:v>7.1785102165286183</c:v>
                </c:pt>
                <c:pt idx="1396">
                  <c:v>7.2866859202473462</c:v>
                </c:pt>
                <c:pt idx="1397">
                  <c:v>7.377360998922021</c:v>
                </c:pt>
                <c:pt idx="1398">
                  <c:v>7.4792121554476134</c:v>
                </c:pt>
                <c:pt idx="1399">
                  <c:v>7.6195694989959275</c:v>
                </c:pt>
                <c:pt idx="1400">
                  <c:v>7.4947982102280291</c:v>
                </c:pt>
                <c:pt idx="1401">
                  <c:v>7.5305200866029471</c:v>
                </c:pt>
                <c:pt idx="1402">
                  <c:v>7.7344594703163123</c:v>
                </c:pt>
                <c:pt idx="1403">
                  <c:v>7.6363785109164679</c:v>
                </c:pt>
                <c:pt idx="1404">
                  <c:v>7.7442997534814513</c:v>
                </c:pt>
                <c:pt idx="1405">
                  <c:v>7.9239224468237239</c:v>
                </c:pt>
                <c:pt idx="1406">
                  <c:v>7.829651520619807</c:v>
                </c:pt>
                <c:pt idx="1407">
                  <c:v>7.8109911881023866</c:v>
                </c:pt>
                <c:pt idx="1408">
                  <c:v>7.4738274301223164</c:v>
                </c:pt>
                <c:pt idx="1409">
                  <c:v>7.4509550453050037</c:v>
                </c:pt>
                <c:pt idx="1410">
                  <c:v>7.6712340588577659</c:v>
                </c:pt>
                <c:pt idx="1411">
                  <c:v>7.8606657718634754</c:v>
                </c:pt>
                <c:pt idx="1412">
                  <c:v>7.6469426495160153</c:v>
                </c:pt>
                <c:pt idx="1413">
                  <c:v>7.4922759955505356</c:v>
                </c:pt>
                <c:pt idx="1414">
                  <c:v>7.5154714622456753</c:v>
                </c:pt>
                <c:pt idx="1415">
                  <c:v>7.3766685711265998</c:v>
                </c:pt>
                <c:pt idx="1416">
                  <c:v>7.3951228327328913</c:v>
                </c:pt>
                <c:pt idx="1417">
                  <c:v>7.5535076935557788</c:v>
                </c:pt>
                <c:pt idx="1418">
                  <c:v>7.4589695131708798</c:v>
                </c:pt>
                <c:pt idx="1419">
                  <c:v>7.4478806424781174</c:v>
                </c:pt>
                <c:pt idx="1420">
                  <c:v>7.5620985154877411</c:v>
                </c:pt>
                <c:pt idx="1421">
                  <c:v>7.7487013918590213</c:v>
                </c:pt>
                <c:pt idx="1422">
                  <c:v>7.7485844159378416</c:v>
                </c:pt>
                <c:pt idx="1423">
                  <c:v>7.4087747240173005</c:v>
                </c:pt>
                <c:pt idx="1424">
                  <c:v>7.5647871144323346</c:v>
                </c:pt>
                <c:pt idx="1425">
                  <c:v>7.3837835756368957</c:v>
                </c:pt>
                <c:pt idx="1426">
                  <c:v>7.3391720746824411</c:v>
                </c:pt>
                <c:pt idx="1427">
                  <c:v>7.3596282767719474</c:v>
                </c:pt>
                <c:pt idx="1428">
                  <c:v>7.4072003991043394</c:v>
                </c:pt>
                <c:pt idx="1429">
                  <c:v>7.4042009775597517</c:v>
                </c:pt>
                <c:pt idx="1430">
                  <c:v>7.3907571439121726</c:v>
                </c:pt>
                <c:pt idx="1431">
                  <c:v>7.5100072803531726</c:v>
                </c:pt>
                <c:pt idx="1432">
                  <c:v>7.4708062851628414</c:v>
                </c:pt>
                <c:pt idx="1433">
                  <c:v>7.4895307639773456</c:v>
                </c:pt>
                <c:pt idx="1434">
                  <c:v>7.6038343226536371</c:v>
                </c:pt>
                <c:pt idx="1435">
                  <c:v>7.6176492018175477</c:v>
                </c:pt>
                <c:pt idx="1436">
                  <c:v>7.65142251735071</c:v>
                </c:pt>
                <c:pt idx="1437">
                  <c:v>7.7808568245198249</c:v>
                </c:pt>
                <c:pt idx="1438">
                  <c:v>7.7307082661838065</c:v>
                </c:pt>
                <c:pt idx="1439">
                  <c:v>7.8554138332969439</c:v>
                </c:pt>
                <c:pt idx="1440">
                  <c:v>7.8442128652057308</c:v>
                </c:pt>
                <c:pt idx="1441">
                  <c:v>7.7475119842246034</c:v>
                </c:pt>
                <c:pt idx="1442">
                  <c:v>7.5490599413336357</c:v>
                </c:pt>
                <c:pt idx="1443">
                  <c:v>7.6558211296779461</c:v>
                </c:pt>
                <c:pt idx="1444">
                  <c:v>7.5570451925586299</c:v>
                </c:pt>
                <c:pt idx="1445">
                  <c:v>7.5203142259486686</c:v>
                </c:pt>
                <c:pt idx="1446">
                  <c:v>7.5587687414458955</c:v>
                </c:pt>
                <c:pt idx="1447">
                  <c:v>7.5285619992860298</c:v>
                </c:pt>
                <c:pt idx="1448">
                  <c:v>7.5240516693762256</c:v>
                </c:pt>
                <c:pt idx="1449">
                  <c:v>7.6015251450165149</c:v>
                </c:pt>
                <c:pt idx="1450">
                  <c:v>7.5928207530074907</c:v>
                </c:pt>
                <c:pt idx="1451">
                  <c:v>7.6012159788792211</c:v>
                </c:pt>
                <c:pt idx="1452">
                  <c:v>7.5972301262029038</c:v>
                </c:pt>
                <c:pt idx="1453">
                  <c:v>7.5153982748878345</c:v>
                </c:pt>
                <c:pt idx="1454">
                  <c:v>7.5976752683331634</c:v>
                </c:pt>
                <c:pt idx="1455">
                  <c:v>7.5654500857358089</c:v>
                </c:pt>
                <c:pt idx="1456">
                  <c:v>7.5309063710443684</c:v>
                </c:pt>
                <c:pt idx="1457">
                  <c:v>7.5317764179763467</c:v>
                </c:pt>
                <c:pt idx="1458">
                  <c:v>7.599515036262452</c:v>
                </c:pt>
                <c:pt idx="1459">
                  <c:v>7.6590389035982316</c:v>
                </c:pt>
                <c:pt idx="1460">
                  <c:v>7.7164584128316269</c:v>
                </c:pt>
                <c:pt idx="1461">
                  <c:v>7.7069303710015946</c:v>
                </c:pt>
                <c:pt idx="1462">
                  <c:v>7.7272711082519097</c:v>
                </c:pt>
                <c:pt idx="1463">
                  <c:v>7.7163689636239337</c:v>
                </c:pt>
                <c:pt idx="1464">
                  <c:v>7.9168068569750876</c:v>
                </c:pt>
                <c:pt idx="1465">
                  <c:v>7.9136933894411294</c:v>
                </c:pt>
                <c:pt idx="1466">
                  <c:v>7.8280984623544612</c:v>
                </c:pt>
                <c:pt idx="1467">
                  <c:v>8.026074679249378</c:v>
                </c:pt>
                <c:pt idx="1468">
                  <c:v>8.1194330232760503</c:v>
                </c:pt>
                <c:pt idx="1469">
                  <c:v>8.13343374956108</c:v>
                </c:pt>
                <c:pt idx="1470">
                  <c:v>8.2480523039107663</c:v>
                </c:pt>
                <c:pt idx="1471">
                  <c:v>8.3552947928872197</c:v>
                </c:pt>
                <c:pt idx="1472">
                  <c:v>8.4460171688753718</c:v>
                </c:pt>
                <c:pt idx="1473">
                  <c:v>8.5374839869196339</c:v>
                </c:pt>
                <c:pt idx="1474">
                  <c:v>8.5755546285184376</c:v>
                </c:pt>
                <c:pt idx="1475">
                  <c:v>8.7571862754645551</c:v>
                </c:pt>
                <c:pt idx="1476">
                  <c:v>8.9666657340370506</c:v>
                </c:pt>
                <c:pt idx="1477">
                  <c:v>8.8851525314177486</c:v>
                </c:pt>
                <c:pt idx="1478">
                  <c:v>8.8335700875564864</c:v>
                </c:pt>
                <c:pt idx="1479">
                  <c:v>9.002222805777544</c:v>
                </c:pt>
                <c:pt idx="1480">
                  <c:v>9.0842004998878281</c:v>
                </c:pt>
                <c:pt idx="1481">
                  <c:v>9.2493894871746214</c:v>
                </c:pt>
                <c:pt idx="1482">
                  <c:v>9.4076394383073865</c:v>
                </c:pt>
                <c:pt idx="1483">
                  <c:v>9.6410138967615726</c:v>
                </c:pt>
                <c:pt idx="1484">
                  <c:v>9.9430870321060087</c:v>
                </c:pt>
                <c:pt idx="1485">
                  <c:v>9.7506462683846031</c:v>
                </c:pt>
                <c:pt idx="1486">
                  <c:v>9.4036009721886291</c:v>
                </c:pt>
                <c:pt idx="1487">
                  <c:v>9.1323615480585669</c:v>
                </c:pt>
                <c:pt idx="1488">
                  <c:v>9.3824577646036396</c:v>
                </c:pt>
                <c:pt idx="1489">
                  <c:v>9.5579069017035359</c:v>
                </c:pt>
                <c:pt idx="1490">
                  <c:v>9.3903715135391295</c:v>
                </c:pt>
                <c:pt idx="1491">
                  <c:v>9.7714889221244672</c:v>
                </c:pt>
                <c:pt idx="1492">
                  <c:v>9.7196406231672459</c:v>
                </c:pt>
                <c:pt idx="1493">
                  <c:v>9.9029152858366345</c:v>
                </c:pt>
                <c:pt idx="1494">
                  <c:v>10.132382557533477</c:v>
                </c:pt>
                <c:pt idx="1495">
                  <c:v>10.081334778195094</c:v>
                </c:pt>
                <c:pt idx="1496">
                  <c:v>9.7073010174507299</c:v>
                </c:pt>
                <c:pt idx="1497">
                  <c:v>9.4249240704198805</c:v>
                </c:pt>
                <c:pt idx="1498">
                  <c:v>9.2309049945164894</c:v>
                </c:pt>
                <c:pt idx="1499">
                  <c:v>9.4847503652226202</c:v>
                </c:pt>
                <c:pt idx="1500">
                  <c:v>9.2578562753079421</c:v>
                </c:pt>
                <c:pt idx="1501">
                  <c:v>9.2336011519131027</c:v>
                </c:pt>
                <c:pt idx="1502">
                  <c:v>9.4102267096127452</c:v>
                </c:pt>
                <c:pt idx="1503">
                  <c:v>9.4856535419967294</c:v>
                </c:pt>
                <c:pt idx="1504">
                  <c:v>9.216361933016108</c:v>
                </c:pt>
                <c:pt idx="1505">
                  <c:v>9.0310943294620394</c:v>
                </c:pt>
                <c:pt idx="1506">
                  <c:v>8.904100978284136</c:v>
                </c:pt>
                <c:pt idx="1507">
                  <c:v>8.8198604869802235</c:v>
                </c:pt>
                <c:pt idx="1508">
                  <c:v>9.0207928801200765</c:v>
                </c:pt>
                <c:pt idx="1509">
                  <c:v>9.019402417588763</c:v>
                </c:pt>
                <c:pt idx="1510">
                  <c:v>8.9338972802721823</c:v>
                </c:pt>
                <c:pt idx="1511">
                  <c:v>8.9095021338123104</c:v>
                </c:pt>
                <c:pt idx="1512">
                  <c:v>8.7893077502415373</c:v>
                </c:pt>
                <c:pt idx="1513">
                  <c:v>9.0747777904346094</c:v>
                </c:pt>
                <c:pt idx="1514">
                  <c:v>8.7841535969843481</c:v>
                </c:pt>
                <c:pt idx="1515">
                  <c:v>8.6443558895578878</c:v>
                </c:pt>
                <c:pt idx="1516">
                  <c:v>8.4932059893069152</c:v>
                </c:pt>
                <c:pt idx="1517">
                  <c:v>8.2905873641378882</c:v>
                </c:pt>
                <c:pt idx="1518">
                  <c:v>8.0927258858294255</c:v>
                </c:pt>
                <c:pt idx="1519">
                  <c:v>8.1724691182197358</c:v>
                </c:pt>
                <c:pt idx="1520">
                  <c:v>7.9622026575210221</c:v>
                </c:pt>
                <c:pt idx="1521">
                  <c:v>7.7859893437835419</c:v>
                </c:pt>
                <c:pt idx="1522">
                  <c:v>7.9792777826549379</c:v>
                </c:pt>
                <c:pt idx="1523">
                  <c:v>8.1588654076081735</c:v>
                </c:pt>
                <c:pt idx="1524">
                  <c:v>7.9822457067501169</c:v>
                </c:pt>
                <c:pt idx="1525">
                  <c:v>8.014039419992244</c:v>
                </c:pt>
                <c:pt idx="1526">
                  <c:v>8.2928383285503866</c:v>
                </c:pt>
                <c:pt idx="1527">
                  <c:v>8.1924706755299646</c:v>
                </c:pt>
                <c:pt idx="1528">
                  <c:v>8.1665182195466528</c:v>
                </c:pt>
                <c:pt idx="1529">
                  <c:v>8.5899519753696882</c:v>
                </c:pt>
                <c:pt idx="1530">
                  <c:v>8.8054350494608062</c:v>
                </c:pt>
                <c:pt idx="1531">
                  <c:v>8.8275260162422438</c:v>
                </c:pt>
                <c:pt idx="1532">
                  <c:v>8.825377653728852</c:v>
                </c:pt>
                <c:pt idx="1533">
                  <c:v>8.6515552349919016</c:v>
                </c:pt>
                <c:pt idx="1534">
                  <c:v>8.1704849476305341</c:v>
                </c:pt>
                <c:pt idx="1535">
                  <c:v>8.2057589865504088</c:v>
                </c:pt>
                <c:pt idx="1536">
                  <c:v>8.222446954859981</c:v>
                </c:pt>
                <c:pt idx="1537">
                  <c:v>8.2638566045896127</c:v>
                </c:pt>
                <c:pt idx="1538">
                  <c:v>8.2834506973821025</c:v>
                </c:pt>
                <c:pt idx="1539">
                  <c:v>8.200980412524137</c:v>
                </c:pt>
                <c:pt idx="1540">
                  <c:v>8.3418554136752956</c:v>
                </c:pt>
                <c:pt idx="1541">
                  <c:v>8.063594193932941</c:v>
                </c:pt>
                <c:pt idx="1542">
                  <c:v>8.24492120906711</c:v>
                </c:pt>
                <c:pt idx="1543">
                  <c:v>8.2442338226081162</c:v>
                </c:pt>
                <c:pt idx="1544">
                  <c:v>8.3419273541555832</c:v>
                </c:pt>
                <c:pt idx="1545">
                  <c:v>8.2112003460452492</c:v>
                </c:pt>
                <c:pt idx="1546">
                  <c:v>7.9710747493919039</c:v>
                </c:pt>
                <c:pt idx="1547">
                  <c:v>7.8068430842517467</c:v>
                </c:pt>
                <c:pt idx="1548">
                  <c:v>7.8900150722816509</c:v>
                </c:pt>
                <c:pt idx="1549">
                  <c:v>7.8409365620109996</c:v>
                </c:pt>
                <c:pt idx="1550">
                  <c:v>7.9159729644542542</c:v>
                </c:pt>
                <c:pt idx="1551">
                  <c:v>8.0916718902475253</c:v>
                </c:pt>
                <c:pt idx="1552">
                  <c:v>8.1484228560428456</c:v>
                </c:pt>
                <c:pt idx="1553">
                  <c:v>8.2172190743930997</c:v>
                </c:pt>
                <c:pt idx="1554">
                  <c:v>8.2517467717171353</c:v>
                </c:pt>
                <c:pt idx="1555">
                  <c:v>8.0225420700881713</c:v>
                </c:pt>
                <c:pt idx="1556">
                  <c:v>8.2257746686902955</c:v>
                </c:pt>
                <c:pt idx="1557">
                  <c:v>8.2830357856062928</c:v>
                </c:pt>
                <c:pt idx="1558">
                  <c:v>8.3559671158931401</c:v>
                </c:pt>
                <c:pt idx="1559">
                  <c:v>8.1740225580338119</c:v>
                </c:pt>
                <c:pt idx="1560">
                  <c:v>8.1412027778365612</c:v>
                </c:pt>
                <c:pt idx="1561">
                  <c:v>8.1736978459622058</c:v>
                </c:pt>
                <c:pt idx="1562">
                  <c:v>7.8655740842839448</c:v>
                </c:pt>
                <c:pt idx="1563">
                  <c:v>7.707007192832533</c:v>
                </c:pt>
                <c:pt idx="1564">
                  <c:v>7.4076156358910481</c:v>
                </c:pt>
                <c:pt idx="1565">
                  <c:v>7.3275002001584983</c:v>
                </c:pt>
                <c:pt idx="1566">
                  <c:v>7.4360599807126935</c:v>
                </c:pt>
                <c:pt idx="1567">
                  <c:v>7.3524549070884522</c:v>
                </c:pt>
                <c:pt idx="1568">
                  <c:v>7.5447849155826514</c:v>
                </c:pt>
                <c:pt idx="1569">
                  <c:v>7.155028265401997</c:v>
                </c:pt>
                <c:pt idx="1570">
                  <c:v>7.3897885609235017</c:v>
                </c:pt>
                <c:pt idx="1571">
                  <c:v>7.2783927413133078</c:v>
                </c:pt>
                <c:pt idx="1572">
                  <c:v>7.3251170799927374</c:v>
                </c:pt>
                <c:pt idx="1573">
                  <c:v>7.3748448680427874</c:v>
                </c:pt>
                <c:pt idx="1574">
                  <c:v>7.2411666986266203</c:v>
                </c:pt>
                <c:pt idx="1575">
                  <c:v>7.2388807837525766</c:v>
                </c:pt>
                <c:pt idx="1576">
                  <c:v>7.318426866007723</c:v>
                </c:pt>
                <c:pt idx="1577">
                  <c:v>7.5559982831952839</c:v>
                </c:pt>
                <c:pt idx="1578">
                  <c:v>7.4484091116943354</c:v>
                </c:pt>
                <c:pt idx="1579">
                  <c:v>7.2603904570533047</c:v>
                </c:pt>
                <c:pt idx="1580">
                  <c:v>7.2166705926518144</c:v>
                </c:pt>
                <c:pt idx="1581">
                  <c:v>7.3406882664266462</c:v>
                </c:pt>
                <c:pt idx="1582">
                  <c:v>7.0767424884453121</c:v>
                </c:pt>
                <c:pt idx="1583">
                  <c:v>7.0146743388964419</c:v>
                </c:pt>
                <c:pt idx="1584">
                  <c:v>6.8936086770567506</c:v>
                </c:pt>
                <c:pt idx="1585">
                  <c:v>6.9056621273867833</c:v>
                </c:pt>
                <c:pt idx="1586">
                  <c:v>6.7697722609529833</c:v>
                </c:pt>
                <c:pt idx="1587">
                  <c:v>6.6798762964141636</c:v>
                </c:pt>
                <c:pt idx="1588">
                  <c:v>6.4199181810607309</c:v>
                </c:pt>
                <c:pt idx="1589">
                  <c:v>6.3845410056984937</c:v>
                </c:pt>
                <c:pt idx="1590">
                  <c:v>6.2959478606543557</c:v>
                </c:pt>
                <c:pt idx="1591">
                  <c:v>6.2772214344835513</c:v>
                </c:pt>
                <c:pt idx="1592">
                  <c:v>6.1877307574601446</c:v>
                </c:pt>
                <c:pt idx="1593">
                  <c:v>6.0274773116698741</c:v>
                </c:pt>
                <c:pt idx="1594">
                  <c:v>5.9694157793817313</c:v>
                </c:pt>
                <c:pt idx="1595">
                  <c:v>5.8235844293239625</c:v>
                </c:pt>
                <c:pt idx="1596">
                  <c:v>5.9630306261569466</c:v>
                </c:pt>
                <c:pt idx="1597">
                  <c:v>5.8979936742964814</c:v>
                </c:pt>
                <c:pt idx="1598">
                  <c:v>5.9817514103753924</c:v>
                </c:pt>
                <c:pt idx="1599">
                  <c:v>5.8109312373251338</c:v>
                </c:pt>
                <c:pt idx="1600">
                  <c:v>5.942070387324728</c:v>
                </c:pt>
                <c:pt idx="1601">
                  <c:v>6.0362001869452477</c:v>
                </c:pt>
                <c:pt idx="1602">
                  <c:v>5.8696920056062867</c:v>
                </c:pt>
                <c:pt idx="1603">
                  <c:v>5.7734489731216323</c:v>
                </c:pt>
                <c:pt idx="1604">
                  <c:v>5.7403225439393095</c:v>
                </c:pt>
                <c:pt idx="1605">
                  <c:v>5.771684043885581</c:v>
                </c:pt>
                <c:pt idx="1606">
                  <c:v>5.9416637086231932</c:v>
                </c:pt>
                <c:pt idx="1607">
                  <c:v>5.9616311827559754</c:v>
                </c:pt>
                <c:pt idx="1608">
                  <c:v>5.8575869844323956</c:v>
                </c:pt>
                <c:pt idx="1609">
                  <c:v>5.8582663720363399</c:v>
                </c:pt>
                <c:pt idx="1610">
                  <c:v>5.7799675142151941</c:v>
                </c:pt>
                <c:pt idx="1611">
                  <c:v>5.6632310927361766</c:v>
                </c:pt>
                <c:pt idx="1612">
                  <c:v>5.6168710147606129</c:v>
                </c:pt>
                <c:pt idx="1613">
                  <c:v>5.5846563864150713</c:v>
                </c:pt>
                <c:pt idx="1614">
                  <c:v>5.5162962298530349</c:v>
                </c:pt>
                <c:pt idx="1615">
                  <c:v>5.3719304912239449</c:v>
                </c:pt>
                <c:pt idx="1616">
                  <c:v>5.2488996201457274</c:v>
                </c:pt>
                <c:pt idx="1617">
                  <c:v>5.2138050242981171</c:v>
                </c:pt>
                <c:pt idx="1618">
                  <c:v>5.0798814709482878</c:v>
                </c:pt>
                <c:pt idx="1619">
                  <c:v>5.0657293444417366</c:v>
                </c:pt>
                <c:pt idx="1620">
                  <c:v>5.0100532031583382</c:v>
                </c:pt>
                <c:pt idx="1621">
                  <c:v>5.0936872548730312</c:v>
                </c:pt>
                <c:pt idx="1622">
                  <c:v>4.9043365805814059</c:v>
                </c:pt>
                <c:pt idx="1623">
                  <c:v>4.8186173811142057</c:v>
                </c:pt>
                <c:pt idx="1624">
                  <c:v>4.7198736764231777</c:v>
                </c:pt>
                <c:pt idx="1625">
                  <c:v>4.8085086304908549</c:v>
                </c:pt>
                <c:pt idx="1626">
                  <c:v>4.9087684938614684</c:v>
                </c:pt>
                <c:pt idx="1627">
                  <c:v>4.713559090325611</c:v>
                </c:pt>
                <c:pt idx="1628">
                  <c:v>4.6943576588535745</c:v>
                </c:pt>
                <c:pt idx="1629">
                  <c:v>4.627814134477207</c:v>
                </c:pt>
                <c:pt idx="1630">
                  <c:v>4.4931865549992871</c:v>
                </c:pt>
                <c:pt idx="1631">
                  <c:v>4.7199084859777445</c:v>
                </c:pt>
                <c:pt idx="1632">
                  <c:v>4.9208193742524626</c:v>
                </c:pt>
                <c:pt idx="1633">
                  <c:v>5.4753632370900922</c:v>
                </c:pt>
                <c:pt idx="1634">
                  <c:v>5.2609973938769237</c:v>
                </c:pt>
                <c:pt idx="1635">
                  <c:v>5.5303154394316119</c:v>
                </c:pt>
                <c:pt idx="1636">
                  <c:v>5.2985615162447415</c:v>
                </c:pt>
                <c:pt idx="1637">
                  <c:v>5.3855481252833073</c:v>
                </c:pt>
                <c:pt idx="1638">
                  <c:v>5.2976100306300857</c:v>
                </c:pt>
                <c:pt idx="1639">
                  <c:v>4.9933634498147574</c:v>
                </c:pt>
                <c:pt idx="1640">
                  <c:v>5.0126487494589478</c:v>
                </c:pt>
                <c:pt idx="1641">
                  <c:v>5.1144455667109527</c:v>
                </c:pt>
                <c:pt idx="1642">
                  <c:v>4.8233341332708051</c:v>
                </c:pt>
                <c:pt idx="1643">
                  <c:v>4.8253106556429968</c:v>
                </c:pt>
                <c:pt idx="1644">
                  <c:v>4.8308602753910588</c:v>
                </c:pt>
                <c:pt idx="1645">
                  <c:v>4.7825961614730552</c:v>
                </c:pt>
                <c:pt idx="1646">
                  <c:v>4.6988968790778269</c:v>
                </c:pt>
                <c:pt idx="1647">
                  <c:v>4.7905130239708811</c:v>
                </c:pt>
                <c:pt idx="1648">
                  <c:v>4.6330209770658808</c:v>
                </c:pt>
                <c:pt idx="1649">
                  <c:v>4.7146409854233475</c:v>
                </c:pt>
                <c:pt idx="1650">
                  <c:v>4.7567706686724627</c:v>
                </c:pt>
                <c:pt idx="1651">
                  <c:v>4.7015900643956199</c:v>
                </c:pt>
                <c:pt idx="1652">
                  <c:v>4.8004719866451859</c:v>
                </c:pt>
                <c:pt idx="1653">
                  <c:v>4.8156883871241396</c:v>
                </c:pt>
                <c:pt idx="1654">
                  <c:v>4.820090511084504</c:v>
                </c:pt>
                <c:pt idx="1655">
                  <c:v>4.7041002697662861</c:v>
                </c:pt>
                <c:pt idx="1656">
                  <c:v>4.7780537999284425</c:v>
                </c:pt>
                <c:pt idx="1657">
                  <c:v>4.7668505584625276</c:v>
                </c:pt>
                <c:pt idx="1658">
                  <c:v>4.6673311787792064</c:v>
                </c:pt>
                <c:pt idx="1659">
                  <c:v>4.5338469058341992</c:v>
                </c:pt>
                <c:pt idx="1660">
                  <c:v>4.5909458299387893</c:v>
                </c:pt>
                <c:pt idx="1661">
                  <c:v>4.5421843846050844</c:v>
                </c:pt>
                <c:pt idx="1662">
                  <c:v>4.330634224770078</c:v>
                </c:pt>
                <c:pt idx="1663">
                  <c:v>4.2318127502091301</c:v>
                </c:pt>
                <c:pt idx="1664">
                  <c:v>4.2561917537798335</c:v>
                </c:pt>
                <c:pt idx="1665">
                  <c:v>4.1476991740864912</c:v>
                </c:pt>
                <c:pt idx="1666">
                  <c:v>4.1695170076517014</c:v>
                </c:pt>
                <c:pt idx="1667">
                  <c:v>4.0830133683786363</c:v>
                </c:pt>
                <c:pt idx="1668">
                  <c:v>4.0435018698067697</c:v>
                </c:pt>
                <c:pt idx="1669">
                  <c:v>4.0386178409470679</c:v>
                </c:pt>
                <c:pt idx="1670">
                  <c:v>4.1207049466343317</c:v>
                </c:pt>
                <c:pt idx="1671">
                  <c:v>3.992479522039893</c:v>
                </c:pt>
                <c:pt idx="1672">
                  <c:v>3.8399400257870258</c:v>
                </c:pt>
                <c:pt idx="1673">
                  <c:v>3.7137485256254892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C-4C97-B75E-A09B14F13617}"/>
            </c:ext>
          </c:extLst>
        </c:ser>
        <c:ser>
          <c:idx val="0"/>
          <c:order val="1"/>
          <c:tx>
            <c:strRef>
              <c:f>Prices!$I$1</c:f>
              <c:strCache>
                <c:ptCount val="1"/>
                <c:pt idx="0">
                  <c:v>JKM netback to Europe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Prices!$B$2:$B$1675</c:f>
              <c:numCache>
                <c:formatCode>dd/mm/yy</c:formatCode>
                <c:ptCount val="167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  <c:pt idx="226">
                  <c:v>41591</c:v>
                </c:pt>
                <c:pt idx="227">
                  <c:v>41592</c:v>
                </c:pt>
                <c:pt idx="228">
                  <c:v>41593</c:v>
                </c:pt>
                <c:pt idx="229">
                  <c:v>41596</c:v>
                </c:pt>
                <c:pt idx="230">
                  <c:v>41597</c:v>
                </c:pt>
                <c:pt idx="231">
                  <c:v>41598</c:v>
                </c:pt>
                <c:pt idx="232">
                  <c:v>41599</c:v>
                </c:pt>
                <c:pt idx="233">
                  <c:v>41600</c:v>
                </c:pt>
                <c:pt idx="234">
                  <c:v>41603</c:v>
                </c:pt>
                <c:pt idx="235">
                  <c:v>41604</c:v>
                </c:pt>
                <c:pt idx="236">
                  <c:v>41605</c:v>
                </c:pt>
                <c:pt idx="237">
                  <c:v>41606</c:v>
                </c:pt>
                <c:pt idx="238">
                  <c:v>41607</c:v>
                </c:pt>
                <c:pt idx="239">
                  <c:v>41610</c:v>
                </c:pt>
                <c:pt idx="240">
                  <c:v>41611</c:v>
                </c:pt>
                <c:pt idx="241">
                  <c:v>41612</c:v>
                </c:pt>
                <c:pt idx="242">
                  <c:v>41613</c:v>
                </c:pt>
                <c:pt idx="243">
                  <c:v>41614</c:v>
                </c:pt>
                <c:pt idx="244">
                  <c:v>41617</c:v>
                </c:pt>
                <c:pt idx="245">
                  <c:v>41618</c:v>
                </c:pt>
                <c:pt idx="246">
                  <c:v>41619</c:v>
                </c:pt>
                <c:pt idx="247">
                  <c:v>41620</c:v>
                </c:pt>
                <c:pt idx="248">
                  <c:v>41621</c:v>
                </c:pt>
                <c:pt idx="249">
                  <c:v>41624</c:v>
                </c:pt>
                <c:pt idx="250">
                  <c:v>41625</c:v>
                </c:pt>
                <c:pt idx="251">
                  <c:v>41626</c:v>
                </c:pt>
                <c:pt idx="252">
                  <c:v>41627</c:v>
                </c:pt>
                <c:pt idx="253">
                  <c:v>41628</c:v>
                </c:pt>
                <c:pt idx="254">
                  <c:v>41631</c:v>
                </c:pt>
                <c:pt idx="255">
                  <c:v>41632</c:v>
                </c:pt>
                <c:pt idx="256">
                  <c:v>41633</c:v>
                </c:pt>
                <c:pt idx="257">
                  <c:v>41634</c:v>
                </c:pt>
                <c:pt idx="258">
                  <c:v>41635</c:v>
                </c:pt>
                <c:pt idx="259">
                  <c:v>41638</c:v>
                </c:pt>
                <c:pt idx="260">
                  <c:v>41639</c:v>
                </c:pt>
                <c:pt idx="261">
                  <c:v>41640</c:v>
                </c:pt>
                <c:pt idx="262">
                  <c:v>41641</c:v>
                </c:pt>
                <c:pt idx="263">
                  <c:v>41642</c:v>
                </c:pt>
                <c:pt idx="264">
                  <c:v>41645</c:v>
                </c:pt>
                <c:pt idx="265">
                  <c:v>41646</c:v>
                </c:pt>
                <c:pt idx="266">
                  <c:v>41647</c:v>
                </c:pt>
                <c:pt idx="267">
                  <c:v>41648</c:v>
                </c:pt>
                <c:pt idx="268">
                  <c:v>41649</c:v>
                </c:pt>
                <c:pt idx="269">
                  <c:v>41652</c:v>
                </c:pt>
                <c:pt idx="270">
                  <c:v>41653</c:v>
                </c:pt>
                <c:pt idx="271">
                  <c:v>41654</c:v>
                </c:pt>
                <c:pt idx="272">
                  <c:v>41655</c:v>
                </c:pt>
                <c:pt idx="273">
                  <c:v>41656</c:v>
                </c:pt>
                <c:pt idx="274">
                  <c:v>41659</c:v>
                </c:pt>
                <c:pt idx="275">
                  <c:v>41660</c:v>
                </c:pt>
                <c:pt idx="276">
                  <c:v>41661</c:v>
                </c:pt>
                <c:pt idx="277">
                  <c:v>41662</c:v>
                </c:pt>
                <c:pt idx="278">
                  <c:v>41663</c:v>
                </c:pt>
                <c:pt idx="279">
                  <c:v>41666</c:v>
                </c:pt>
                <c:pt idx="280">
                  <c:v>41667</c:v>
                </c:pt>
                <c:pt idx="281">
                  <c:v>41668</c:v>
                </c:pt>
                <c:pt idx="282">
                  <c:v>41669</c:v>
                </c:pt>
                <c:pt idx="283">
                  <c:v>41670</c:v>
                </c:pt>
                <c:pt idx="284">
                  <c:v>41673</c:v>
                </c:pt>
                <c:pt idx="285">
                  <c:v>41674</c:v>
                </c:pt>
                <c:pt idx="286">
                  <c:v>41675</c:v>
                </c:pt>
                <c:pt idx="287">
                  <c:v>41676</c:v>
                </c:pt>
                <c:pt idx="288">
                  <c:v>41677</c:v>
                </c:pt>
                <c:pt idx="289">
                  <c:v>41680</c:v>
                </c:pt>
                <c:pt idx="290">
                  <c:v>41681</c:v>
                </c:pt>
                <c:pt idx="291">
                  <c:v>41682</c:v>
                </c:pt>
                <c:pt idx="292">
                  <c:v>41683</c:v>
                </c:pt>
                <c:pt idx="293">
                  <c:v>41684</c:v>
                </c:pt>
                <c:pt idx="294">
                  <c:v>41687</c:v>
                </c:pt>
                <c:pt idx="295">
                  <c:v>41688</c:v>
                </c:pt>
                <c:pt idx="296">
                  <c:v>41689</c:v>
                </c:pt>
                <c:pt idx="297">
                  <c:v>41690</c:v>
                </c:pt>
                <c:pt idx="298">
                  <c:v>41691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41701</c:v>
                </c:pt>
                <c:pt idx="305">
                  <c:v>41702</c:v>
                </c:pt>
                <c:pt idx="306">
                  <c:v>41703</c:v>
                </c:pt>
                <c:pt idx="307">
                  <c:v>41704</c:v>
                </c:pt>
                <c:pt idx="308">
                  <c:v>41705</c:v>
                </c:pt>
                <c:pt idx="309">
                  <c:v>41708</c:v>
                </c:pt>
                <c:pt idx="310">
                  <c:v>41709</c:v>
                </c:pt>
                <c:pt idx="311">
                  <c:v>41710</c:v>
                </c:pt>
                <c:pt idx="312">
                  <c:v>41711</c:v>
                </c:pt>
                <c:pt idx="313">
                  <c:v>41712</c:v>
                </c:pt>
                <c:pt idx="314">
                  <c:v>41715</c:v>
                </c:pt>
                <c:pt idx="315">
                  <c:v>41716</c:v>
                </c:pt>
                <c:pt idx="316">
                  <c:v>41717</c:v>
                </c:pt>
                <c:pt idx="317">
                  <c:v>41718</c:v>
                </c:pt>
                <c:pt idx="318">
                  <c:v>41719</c:v>
                </c:pt>
                <c:pt idx="319">
                  <c:v>41722</c:v>
                </c:pt>
                <c:pt idx="320">
                  <c:v>41723</c:v>
                </c:pt>
                <c:pt idx="321">
                  <c:v>41724</c:v>
                </c:pt>
                <c:pt idx="322">
                  <c:v>41725</c:v>
                </c:pt>
                <c:pt idx="323">
                  <c:v>41726</c:v>
                </c:pt>
                <c:pt idx="324">
                  <c:v>41729</c:v>
                </c:pt>
                <c:pt idx="325">
                  <c:v>41730</c:v>
                </c:pt>
                <c:pt idx="326">
                  <c:v>41731</c:v>
                </c:pt>
                <c:pt idx="327">
                  <c:v>41732</c:v>
                </c:pt>
                <c:pt idx="328">
                  <c:v>41733</c:v>
                </c:pt>
                <c:pt idx="329">
                  <c:v>41736</c:v>
                </c:pt>
                <c:pt idx="330">
                  <c:v>41737</c:v>
                </c:pt>
                <c:pt idx="331">
                  <c:v>41738</c:v>
                </c:pt>
                <c:pt idx="332">
                  <c:v>41739</c:v>
                </c:pt>
                <c:pt idx="333">
                  <c:v>41740</c:v>
                </c:pt>
                <c:pt idx="334">
                  <c:v>41743</c:v>
                </c:pt>
                <c:pt idx="335">
                  <c:v>41744</c:v>
                </c:pt>
                <c:pt idx="336">
                  <c:v>41745</c:v>
                </c:pt>
                <c:pt idx="337">
                  <c:v>41746</c:v>
                </c:pt>
                <c:pt idx="338">
                  <c:v>41747</c:v>
                </c:pt>
                <c:pt idx="339">
                  <c:v>41750</c:v>
                </c:pt>
                <c:pt idx="340">
                  <c:v>41751</c:v>
                </c:pt>
                <c:pt idx="341">
                  <c:v>41752</c:v>
                </c:pt>
                <c:pt idx="342">
                  <c:v>41753</c:v>
                </c:pt>
                <c:pt idx="343">
                  <c:v>41754</c:v>
                </c:pt>
                <c:pt idx="344">
                  <c:v>41757</c:v>
                </c:pt>
                <c:pt idx="345">
                  <c:v>41758</c:v>
                </c:pt>
                <c:pt idx="346">
                  <c:v>41759</c:v>
                </c:pt>
                <c:pt idx="347">
                  <c:v>41760</c:v>
                </c:pt>
                <c:pt idx="348">
                  <c:v>41761</c:v>
                </c:pt>
                <c:pt idx="349">
                  <c:v>41764</c:v>
                </c:pt>
                <c:pt idx="350">
                  <c:v>41765</c:v>
                </c:pt>
                <c:pt idx="351">
                  <c:v>41766</c:v>
                </c:pt>
                <c:pt idx="352">
                  <c:v>41767</c:v>
                </c:pt>
                <c:pt idx="353">
                  <c:v>41768</c:v>
                </c:pt>
                <c:pt idx="354">
                  <c:v>41771</c:v>
                </c:pt>
                <c:pt idx="355">
                  <c:v>41772</c:v>
                </c:pt>
                <c:pt idx="356">
                  <c:v>41773</c:v>
                </c:pt>
                <c:pt idx="357">
                  <c:v>41774</c:v>
                </c:pt>
                <c:pt idx="358">
                  <c:v>41775</c:v>
                </c:pt>
                <c:pt idx="359">
                  <c:v>41778</c:v>
                </c:pt>
                <c:pt idx="360">
                  <c:v>41779</c:v>
                </c:pt>
                <c:pt idx="361">
                  <c:v>41780</c:v>
                </c:pt>
                <c:pt idx="362">
                  <c:v>41781</c:v>
                </c:pt>
                <c:pt idx="363">
                  <c:v>41782</c:v>
                </c:pt>
                <c:pt idx="364">
                  <c:v>41785</c:v>
                </c:pt>
                <c:pt idx="365">
                  <c:v>41786</c:v>
                </c:pt>
                <c:pt idx="366">
                  <c:v>41787</c:v>
                </c:pt>
                <c:pt idx="367">
                  <c:v>41788</c:v>
                </c:pt>
                <c:pt idx="368">
                  <c:v>41789</c:v>
                </c:pt>
                <c:pt idx="369">
                  <c:v>41792</c:v>
                </c:pt>
                <c:pt idx="370">
                  <c:v>41793</c:v>
                </c:pt>
                <c:pt idx="371">
                  <c:v>41794</c:v>
                </c:pt>
                <c:pt idx="372">
                  <c:v>41795</c:v>
                </c:pt>
                <c:pt idx="373">
                  <c:v>41796</c:v>
                </c:pt>
                <c:pt idx="374">
                  <c:v>41799</c:v>
                </c:pt>
                <c:pt idx="375">
                  <c:v>41800</c:v>
                </c:pt>
                <c:pt idx="376">
                  <c:v>41801</c:v>
                </c:pt>
                <c:pt idx="377">
                  <c:v>41802</c:v>
                </c:pt>
                <c:pt idx="378">
                  <c:v>41803</c:v>
                </c:pt>
                <c:pt idx="379">
                  <c:v>41806</c:v>
                </c:pt>
                <c:pt idx="380">
                  <c:v>41807</c:v>
                </c:pt>
                <c:pt idx="381">
                  <c:v>41808</c:v>
                </c:pt>
                <c:pt idx="382">
                  <c:v>41809</c:v>
                </c:pt>
                <c:pt idx="383">
                  <c:v>41810</c:v>
                </c:pt>
                <c:pt idx="384">
                  <c:v>41813</c:v>
                </c:pt>
                <c:pt idx="385">
                  <c:v>41814</c:v>
                </c:pt>
                <c:pt idx="386">
                  <c:v>41815</c:v>
                </c:pt>
                <c:pt idx="387">
                  <c:v>41816</c:v>
                </c:pt>
                <c:pt idx="388">
                  <c:v>41817</c:v>
                </c:pt>
                <c:pt idx="389">
                  <c:v>41820</c:v>
                </c:pt>
                <c:pt idx="390">
                  <c:v>41821</c:v>
                </c:pt>
                <c:pt idx="391">
                  <c:v>41822</c:v>
                </c:pt>
                <c:pt idx="392">
                  <c:v>41823</c:v>
                </c:pt>
                <c:pt idx="393">
                  <c:v>41824</c:v>
                </c:pt>
                <c:pt idx="394">
                  <c:v>41827</c:v>
                </c:pt>
                <c:pt idx="395">
                  <c:v>41828</c:v>
                </c:pt>
                <c:pt idx="396">
                  <c:v>41829</c:v>
                </c:pt>
                <c:pt idx="397">
                  <c:v>41830</c:v>
                </c:pt>
                <c:pt idx="398">
                  <c:v>41831</c:v>
                </c:pt>
                <c:pt idx="399">
                  <c:v>41834</c:v>
                </c:pt>
                <c:pt idx="400">
                  <c:v>41835</c:v>
                </c:pt>
                <c:pt idx="401">
                  <c:v>41836</c:v>
                </c:pt>
                <c:pt idx="402">
                  <c:v>41837</c:v>
                </c:pt>
                <c:pt idx="403">
                  <c:v>41838</c:v>
                </c:pt>
                <c:pt idx="404">
                  <c:v>41841</c:v>
                </c:pt>
                <c:pt idx="405">
                  <c:v>41842</c:v>
                </c:pt>
                <c:pt idx="406">
                  <c:v>41843</c:v>
                </c:pt>
                <c:pt idx="407">
                  <c:v>41844</c:v>
                </c:pt>
                <c:pt idx="408">
                  <c:v>41845</c:v>
                </c:pt>
                <c:pt idx="409">
                  <c:v>41848</c:v>
                </c:pt>
                <c:pt idx="410">
                  <c:v>41849</c:v>
                </c:pt>
                <c:pt idx="411">
                  <c:v>41850</c:v>
                </c:pt>
                <c:pt idx="412">
                  <c:v>41851</c:v>
                </c:pt>
                <c:pt idx="413">
                  <c:v>41852</c:v>
                </c:pt>
                <c:pt idx="414">
                  <c:v>41855</c:v>
                </c:pt>
                <c:pt idx="415">
                  <c:v>41856</c:v>
                </c:pt>
                <c:pt idx="416">
                  <c:v>41857</c:v>
                </c:pt>
                <c:pt idx="417">
                  <c:v>41858</c:v>
                </c:pt>
                <c:pt idx="418">
                  <c:v>41859</c:v>
                </c:pt>
                <c:pt idx="419">
                  <c:v>41862</c:v>
                </c:pt>
                <c:pt idx="420">
                  <c:v>41863</c:v>
                </c:pt>
                <c:pt idx="421">
                  <c:v>41864</c:v>
                </c:pt>
                <c:pt idx="422">
                  <c:v>41865</c:v>
                </c:pt>
                <c:pt idx="423">
                  <c:v>41866</c:v>
                </c:pt>
                <c:pt idx="424">
                  <c:v>41869</c:v>
                </c:pt>
                <c:pt idx="425">
                  <c:v>41870</c:v>
                </c:pt>
                <c:pt idx="426">
                  <c:v>41871</c:v>
                </c:pt>
                <c:pt idx="427">
                  <c:v>41872</c:v>
                </c:pt>
                <c:pt idx="428">
                  <c:v>41873</c:v>
                </c:pt>
                <c:pt idx="429">
                  <c:v>41876</c:v>
                </c:pt>
                <c:pt idx="430">
                  <c:v>41877</c:v>
                </c:pt>
                <c:pt idx="431">
                  <c:v>41878</c:v>
                </c:pt>
                <c:pt idx="432">
                  <c:v>41879</c:v>
                </c:pt>
                <c:pt idx="433">
                  <c:v>41880</c:v>
                </c:pt>
                <c:pt idx="434">
                  <c:v>41883</c:v>
                </c:pt>
                <c:pt idx="435">
                  <c:v>41884</c:v>
                </c:pt>
                <c:pt idx="436">
                  <c:v>41885</c:v>
                </c:pt>
                <c:pt idx="437">
                  <c:v>41886</c:v>
                </c:pt>
                <c:pt idx="438">
                  <c:v>41887</c:v>
                </c:pt>
                <c:pt idx="439">
                  <c:v>41890</c:v>
                </c:pt>
                <c:pt idx="440">
                  <c:v>41891</c:v>
                </c:pt>
                <c:pt idx="441">
                  <c:v>41892</c:v>
                </c:pt>
                <c:pt idx="442">
                  <c:v>41893</c:v>
                </c:pt>
                <c:pt idx="443">
                  <c:v>41894</c:v>
                </c:pt>
                <c:pt idx="444">
                  <c:v>41897</c:v>
                </c:pt>
                <c:pt idx="445">
                  <c:v>41898</c:v>
                </c:pt>
                <c:pt idx="446">
                  <c:v>41899</c:v>
                </c:pt>
                <c:pt idx="447">
                  <c:v>41900</c:v>
                </c:pt>
                <c:pt idx="448">
                  <c:v>41901</c:v>
                </c:pt>
                <c:pt idx="449">
                  <c:v>41904</c:v>
                </c:pt>
                <c:pt idx="450">
                  <c:v>41905</c:v>
                </c:pt>
                <c:pt idx="451">
                  <c:v>41906</c:v>
                </c:pt>
                <c:pt idx="452">
                  <c:v>41907</c:v>
                </c:pt>
                <c:pt idx="453">
                  <c:v>41908</c:v>
                </c:pt>
                <c:pt idx="454">
                  <c:v>41911</c:v>
                </c:pt>
                <c:pt idx="455">
                  <c:v>41912</c:v>
                </c:pt>
                <c:pt idx="456">
                  <c:v>41913</c:v>
                </c:pt>
                <c:pt idx="457">
                  <c:v>41914</c:v>
                </c:pt>
                <c:pt idx="458">
                  <c:v>41915</c:v>
                </c:pt>
                <c:pt idx="459">
                  <c:v>41918</c:v>
                </c:pt>
                <c:pt idx="460">
                  <c:v>41919</c:v>
                </c:pt>
                <c:pt idx="461">
                  <c:v>41920</c:v>
                </c:pt>
                <c:pt idx="462">
                  <c:v>41921</c:v>
                </c:pt>
                <c:pt idx="463">
                  <c:v>41922</c:v>
                </c:pt>
                <c:pt idx="464">
                  <c:v>41925</c:v>
                </c:pt>
                <c:pt idx="465">
                  <c:v>41926</c:v>
                </c:pt>
                <c:pt idx="466">
                  <c:v>41927</c:v>
                </c:pt>
                <c:pt idx="467">
                  <c:v>41928</c:v>
                </c:pt>
                <c:pt idx="468">
                  <c:v>41929</c:v>
                </c:pt>
                <c:pt idx="469">
                  <c:v>41932</c:v>
                </c:pt>
                <c:pt idx="470">
                  <c:v>41933</c:v>
                </c:pt>
                <c:pt idx="471">
                  <c:v>41934</c:v>
                </c:pt>
                <c:pt idx="472">
                  <c:v>41935</c:v>
                </c:pt>
                <c:pt idx="473">
                  <c:v>41936</c:v>
                </c:pt>
                <c:pt idx="474">
                  <c:v>41939</c:v>
                </c:pt>
                <c:pt idx="475">
                  <c:v>41940</c:v>
                </c:pt>
                <c:pt idx="476">
                  <c:v>41941</c:v>
                </c:pt>
                <c:pt idx="477">
                  <c:v>41942</c:v>
                </c:pt>
                <c:pt idx="478">
                  <c:v>41943</c:v>
                </c:pt>
                <c:pt idx="479">
                  <c:v>41946</c:v>
                </c:pt>
                <c:pt idx="480">
                  <c:v>41947</c:v>
                </c:pt>
                <c:pt idx="481">
                  <c:v>41948</c:v>
                </c:pt>
                <c:pt idx="482">
                  <c:v>41949</c:v>
                </c:pt>
                <c:pt idx="483">
                  <c:v>41950</c:v>
                </c:pt>
                <c:pt idx="484">
                  <c:v>41953</c:v>
                </c:pt>
                <c:pt idx="485">
                  <c:v>41954</c:v>
                </c:pt>
                <c:pt idx="486">
                  <c:v>41955</c:v>
                </c:pt>
                <c:pt idx="487">
                  <c:v>41956</c:v>
                </c:pt>
                <c:pt idx="488">
                  <c:v>41957</c:v>
                </c:pt>
                <c:pt idx="489">
                  <c:v>41960</c:v>
                </c:pt>
                <c:pt idx="490">
                  <c:v>41961</c:v>
                </c:pt>
                <c:pt idx="491">
                  <c:v>41962</c:v>
                </c:pt>
                <c:pt idx="492">
                  <c:v>41963</c:v>
                </c:pt>
                <c:pt idx="493">
                  <c:v>41964</c:v>
                </c:pt>
                <c:pt idx="494">
                  <c:v>41967</c:v>
                </c:pt>
                <c:pt idx="495">
                  <c:v>41968</c:v>
                </c:pt>
                <c:pt idx="496">
                  <c:v>41969</c:v>
                </c:pt>
                <c:pt idx="497">
                  <c:v>41970</c:v>
                </c:pt>
                <c:pt idx="498">
                  <c:v>41971</c:v>
                </c:pt>
                <c:pt idx="499">
                  <c:v>41974</c:v>
                </c:pt>
                <c:pt idx="500">
                  <c:v>41975</c:v>
                </c:pt>
                <c:pt idx="501">
                  <c:v>41976</c:v>
                </c:pt>
                <c:pt idx="502">
                  <c:v>41977</c:v>
                </c:pt>
                <c:pt idx="503">
                  <c:v>41978</c:v>
                </c:pt>
                <c:pt idx="504">
                  <c:v>41981</c:v>
                </c:pt>
                <c:pt idx="505">
                  <c:v>41982</c:v>
                </c:pt>
                <c:pt idx="506">
                  <c:v>41983</c:v>
                </c:pt>
                <c:pt idx="507">
                  <c:v>41984</c:v>
                </c:pt>
                <c:pt idx="508">
                  <c:v>41985</c:v>
                </c:pt>
                <c:pt idx="509">
                  <c:v>41988</c:v>
                </c:pt>
                <c:pt idx="510">
                  <c:v>41989</c:v>
                </c:pt>
                <c:pt idx="511">
                  <c:v>41990</c:v>
                </c:pt>
                <c:pt idx="512">
                  <c:v>41991</c:v>
                </c:pt>
                <c:pt idx="513">
                  <c:v>41992</c:v>
                </c:pt>
                <c:pt idx="514">
                  <c:v>41995</c:v>
                </c:pt>
                <c:pt idx="515">
                  <c:v>41996</c:v>
                </c:pt>
                <c:pt idx="516">
                  <c:v>41997</c:v>
                </c:pt>
                <c:pt idx="517">
                  <c:v>41998</c:v>
                </c:pt>
                <c:pt idx="518">
                  <c:v>41999</c:v>
                </c:pt>
                <c:pt idx="519">
                  <c:v>42002</c:v>
                </c:pt>
                <c:pt idx="520">
                  <c:v>42003</c:v>
                </c:pt>
                <c:pt idx="521">
                  <c:v>42004</c:v>
                </c:pt>
                <c:pt idx="522">
                  <c:v>42005</c:v>
                </c:pt>
                <c:pt idx="523">
                  <c:v>42006</c:v>
                </c:pt>
                <c:pt idx="524">
                  <c:v>42009</c:v>
                </c:pt>
                <c:pt idx="525">
                  <c:v>42010</c:v>
                </c:pt>
                <c:pt idx="526">
                  <c:v>42011</c:v>
                </c:pt>
                <c:pt idx="527">
                  <c:v>42012</c:v>
                </c:pt>
                <c:pt idx="528">
                  <c:v>42013</c:v>
                </c:pt>
                <c:pt idx="529">
                  <c:v>42016</c:v>
                </c:pt>
                <c:pt idx="530">
                  <c:v>42017</c:v>
                </c:pt>
                <c:pt idx="531">
                  <c:v>42018</c:v>
                </c:pt>
                <c:pt idx="532">
                  <c:v>42019</c:v>
                </c:pt>
                <c:pt idx="533">
                  <c:v>42020</c:v>
                </c:pt>
                <c:pt idx="534">
                  <c:v>42023</c:v>
                </c:pt>
                <c:pt idx="535">
                  <c:v>42024</c:v>
                </c:pt>
                <c:pt idx="536">
                  <c:v>42025</c:v>
                </c:pt>
                <c:pt idx="537">
                  <c:v>42026</c:v>
                </c:pt>
                <c:pt idx="538">
                  <c:v>42027</c:v>
                </c:pt>
                <c:pt idx="539">
                  <c:v>42030</c:v>
                </c:pt>
                <c:pt idx="540">
                  <c:v>42031</c:v>
                </c:pt>
                <c:pt idx="541">
                  <c:v>42032</c:v>
                </c:pt>
                <c:pt idx="542">
                  <c:v>42033</c:v>
                </c:pt>
                <c:pt idx="543">
                  <c:v>42034</c:v>
                </c:pt>
                <c:pt idx="544">
                  <c:v>42037</c:v>
                </c:pt>
                <c:pt idx="545">
                  <c:v>42038</c:v>
                </c:pt>
                <c:pt idx="546">
                  <c:v>42039</c:v>
                </c:pt>
                <c:pt idx="547">
                  <c:v>42040</c:v>
                </c:pt>
                <c:pt idx="548">
                  <c:v>42041</c:v>
                </c:pt>
                <c:pt idx="549">
                  <c:v>42044</c:v>
                </c:pt>
                <c:pt idx="550">
                  <c:v>42045</c:v>
                </c:pt>
                <c:pt idx="551">
                  <c:v>42046</c:v>
                </c:pt>
                <c:pt idx="552">
                  <c:v>42047</c:v>
                </c:pt>
                <c:pt idx="553">
                  <c:v>42048</c:v>
                </c:pt>
                <c:pt idx="554">
                  <c:v>42051</c:v>
                </c:pt>
                <c:pt idx="555">
                  <c:v>42052</c:v>
                </c:pt>
                <c:pt idx="556">
                  <c:v>42053</c:v>
                </c:pt>
                <c:pt idx="557">
                  <c:v>42054</c:v>
                </c:pt>
                <c:pt idx="558">
                  <c:v>42055</c:v>
                </c:pt>
                <c:pt idx="559">
                  <c:v>42058</c:v>
                </c:pt>
                <c:pt idx="560">
                  <c:v>42059</c:v>
                </c:pt>
                <c:pt idx="561">
                  <c:v>42060</c:v>
                </c:pt>
                <c:pt idx="562">
                  <c:v>42061</c:v>
                </c:pt>
                <c:pt idx="563">
                  <c:v>42062</c:v>
                </c:pt>
                <c:pt idx="564">
                  <c:v>42065</c:v>
                </c:pt>
                <c:pt idx="565">
                  <c:v>42066</c:v>
                </c:pt>
                <c:pt idx="566">
                  <c:v>42067</c:v>
                </c:pt>
                <c:pt idx="567">
                  <c:v>42068</c:v>
                </c:pt>
                <c:pt idx="568">
                  <c:v>42069</c:v>
                </c:pt>
                <c:pt idx="569">
                  <c:v>42072</c:v>
                </c:pt>
                <c:pt idx="570">
                  <c:v>42073</c:v>
                </c:pt>
                <c:pt idx="571">
                  <c:v>42074</c:v>
                </c:pt>
                <c:pt idx="572">
                  <c:v>42075</c:v>
                </c:pt>
                <c:pt idx="573">
                  <c:v>42076</c:v>
                </c:pt>
                <c:pt idx="574">
                  <c:v>42079</c:v>
                </c:pt>
                <c:pt idx="575">
                  <c:v>42080</c:v>
                </c:pt>
                <c:pt idx="576">
                  <c:v>42081</c:v>
                </c:pt>
                <c:pt idx="577">
                  <c:v>42082</c:v>
                </c:pt>
                <c:pt idx="578">
                  <c:v>42083</c:v>
                </c:pt>
                <c:pt idx="579">
                  <c:v>42086</c:v>
                </c:pt>
                <c:pt idx="580">
                  <c:v>42087</c:v>
                </c:pt>
                <c:pt idx="581">
                  <c:v>42088</c:v>
                </c:pt>
                <c:pt idx="582">
                  <c:v>42089</c:v>
                </c:pt>
                <c:pt idx="583">
                  <c:v>42090</c:v>
                </c:pt>
                <c:pt idx="584">
                  <c:v>42093</c:v>
                </c:pt>
                <c:pt idx="585">
                  <c:v>42094</c:v>
                </c:pt>
                <c:pt idx="586">
                  <c:v>42095</c:v>
                </c:pt>
                <c:pt idx="587">
                  <c:v>42096</c:v>
                </c:pt>
                <c:pt idx="588">
                  <c:v>42097</c:v>
                </c:pt>
                <c:pt idx="589">
                  <c:v>42100</c:v>
                </c:pt>
                <c:pt idx="590">
                  <c:v>42101</c:v>
                </c:pt>
                <c:pt idx="591">
                  <c:v>42102</c:v>
                </c:pt>
                <c:pt idx="592">
                  <c:v>42103</c:v>
                </c:pt>
                <c:pt idx="593">
                  <c:v>42104</c:v>
                </c:pt>
                <c:pt idx="594">
                  <c:v>42107</c:v>
                </c:pt>
                <c:pt idx="595">
                  <c:v>42108</c:v>
                </c:pt>
                <c:pt idx="596">
                  <c:v>42109</c:v>
                </c:pt>
                <c:pt idx="597">
                  <c:v>42110</c:v>
                </c:pt>
                <c:pt idx="598">
                  <c:v>42111</c:v>
                </c:pt>
                <c:pt idx="599">
                  <c:v>42114</c:v>
                </c:pt>
                <c:pt idx="600">
                  <c:v>42115</c:v>
                </c:pt>
                <c:pt idx="601">
                  <c:v>42116</c:v>
                </c:pt>
                <c:pt idx="602">
                  <c:v>42117</c:v>
                </c:pt>
                <c:pt idx="603">
                  <c:v>42118</c:v>
                </c:pt>
                <c:pt idx="604">
                  <c:v>42121</c:v>
                </c:pt>
                <c:pt idx="605">
                  <c:v>42122</c:v>
                </c:pt>
                <c:pt idx="606">
                  <c:v>42123</c:v>
                </c:pt>
                <c:pt idx="607">
                  <c:v>42124</c:v>
                </c:pt>
                <c:pt idx="608">
                  <c:v>42125</c:v>
                </c:pt>
                <c:pt idx="609">
                  <c:v>42128</c:v>
                </c:pt>
                <c:pt idx="610">
                  <c:v>42129</c:v>
                </c:pt>
                <c:pt idx="611">
                  <c:v>42130</c:v>
                </c:pt>
                <c:pt idx="612">
                  <c:v>42131</c:v>
                </c:pt>
                <c:pt idx="613">
                  <c:v>42132</c:v>
                </c:pt>
                <c:pt idx="614">
                  <c:v>42135</c:v>
                </c:pt>
                <c:pt idx="615">
                  <c:v>42136</c:v>
                </c:pt>
                <c:pt idx="616">
                  <c:v>42137</c:v>
                </c:pt>
                <c:pt idx="617">
                  <c:v>42138</c:v>
                </c:pt>
                <c:pt idx="618">
                  <c:v>42139</c:v>
                </c:pt>
                <c:pt idx="619">
                  <c:v>42142</c:v>
                </c:pt>
                <c:pt idx="620">
                  <c:v>42143</c:v>
                </c:pt>
                <c:pt idx="621">
                  <c:v>42144</c:v>
                </c:pt>
                <c:pt idx="622">
                  <c:v>42145</c:v>
                </c:pt>
                <c:pt idx="623">
                  <c:v>42146</c:v>
                </c:pt>
                <c:pt idx="624">
                  <c:v>42149</c:v>
                </c:pt>
                <c:pt idx="625">
                  <c:v>42150</c:v>
                </c:pt>
                <c:pt idx="626">
                  <c:v>42151</c:v>
                </c:pt>
                <c:pt idx="627">
                  <c:v>42152</c:v>
                </c:pt>
                <c:pt idx="628">
                  <c:v>42153</c:v>
                </c:pt>
                <c:pt idx="629">
                  <c:v>42156</c:v>
                </c:pt>
                <c:pt idx="630">
                  <c:v>42157</c:v>
                </c:pt>
                <c:pt idx="631">
                  <c:v>42158</c:v>
                </c:pt>
                <c:pt idx="632">
                  <c:v>42159</c:v>
                </c:pt>
                <c:pt idx="633">
                  <c:v>42160</c:v>
                </c:pt>
                <c:pt idx="634">
                  <c:v>42163</c:v>
                </c:pt>
                <c:pt idx="635">
                  <c:v>42164</c:v>
                </c:pt>
                <c:pt idx="636">
                  <c:v>42165</c:v>
                </c:pt>
                <c:pt idx="637">
                  <c:v>42166</c:v>
                </c:pt>
                <c:pt idx="638">
                  <c:v>42167</c:v>
                </c:pt>
                <c:pt idx="639">
                  <c:v>42170</c:v>
                </c:pt>
                <c:pt idx="640">
                  <c:v>42171</c:v>
                </c:pt>
                <c:pt idx="641">
                  <c:v>42172</c:v>
                </c:pt>
                <c:pt idx="642">
                  <c:v>42173</c:v>
                </c:pt>
                <c:pt idx="643">
                  <c:v>42174</c:v>
                </c:pt>
                <c:pt idx="644">
                  <c:v>42177</c:v>
                </c:pt>
                <c:pt idx="645">
                  <c:v>42178</c:v>
                </c:pt>
                <c:pt idx="646">
                  <c:v>42179</c:v>
                </c:pt>
                <c:pt idx="647">
                  <c:v>42180</c:v>
                </c:pt>
                <c:pt idx="648">
                  <c:v>42181</c:v>
                </c:pt>
                <c:pt idx="649">
                  <c:v>42184</c:v>
                </c:pt>
                <c:pt idx="650">
                  <c:v>42185</c:v>
                </c:pt>
                <c:pt idx="651">
                  <c:v>42186</c:v>
                </c:pt>
                <c:pt idx="652">
                  <c:v>42187</c:v>
                </c:pt>
                <c:pt idx="653">
                  <c:v>42188</c:v>
                </c:pt>
                <c:pt idx="654">
                  <c:v>42191</c:v>
                </c:pt>
                <c:pt idx="655">
                  <c:v>42192</c:v>
                </c:pt>
                <c:pt idx="656">
                  <c:v>42193</c:v>
                </c:pt>
                <c:pt idx="657">
                  <c:v>42194</c:v>
                </c:pt>
                <c:pt idx="658">
                  <c:v>42195</c:v>
                </c:pt>
                <c:pt idx="659">
                  <c:v>42198</c:v>
                </c:pt>
                <c:pt idx="660">
                  <c:v>42199</c:v>
                </c:pt>
                <c:pt idx="661">
                  <c:v>42200</c:v>
                </c:pt>
                <c:pt idx="662">
                  <c:v>42201</c:v>
                </c:pt>
                <c:pt idx="663">
                  <c:v>42202</c:v>
                </c:pt>
                <c:pt idx="664">
                  <c:v>42205</c:v>
                </c:pt>
                <c:pt idx="665">
                  <c:v>42206</c:v>
                </c:pt>
                <c:pt idx="666">
                  <c:v>42207</c:v>
                </c:pt>
                <c:pt idx="667">
                  <c:v>42208</c:v>
                </c:pt>
                <c:pt idx="668">
                  <c:v>42209</c:v>
                </c:pt>
                <c:pt idx="669">
                  <c:v>42212</c:v>
                </c:pt>
                <c:pt idx="670">
                  <c:v>42213</c:v>
                </c:pt>
                <c:pt idx="671">
                  <c:v>42214</c:v>
                </c:pt>
                <c:pt idx="672">
                  <c:v>42215</c:v>
                </c:pt>
                <c:pt idx="673">
                  <c:v>42216</c:v>
                </c:pt>
                <c:pt idx="674">
                  <c:v>42219</c:v>
                </c:pt>
                <c:pt idx="675">
                  <c:v>42220</c:v>
                </c:pt>
                <c:pt idx="676">
                  <c:v>42221</c:v>
                </c:pt>
                <c:pt idx="677">
                  <c:v>42222</c:v>
                </c:pt>
                <c:pt idx="678">
                  <c:v>42223</c:v>
                </c:pt>
                <c:pt idx="679">
                  <c:v>42226</c:v>
                </c:pt>
                <c:pt idx="680">
                  <c:v>42227</c:v>
                </c:pt>
                <c:pt idx="681">
                  <c:v>42228</c:v>
                </c:pt>
                <c:pt idx="682">
                  <c:v>42229</c:v>
                </c:pt>
                <c:pt idx="683">
                  <c:v>42230</c:v>
                </c:pt>
                <c:pt idx="684">
                  <c:v>42233</c:v>
                </c:pt>
                <c:pt idx="685">
                  <c:v>42234</c:v>
                </c:pt>
                <c:pt idx="686">
                  <c:v>42235</c:v>
                </c:pt>
                <c:pt idx="687">
                  <c:v>42236</c:v>
                </c:pt>
                <c:pt idx="688">
                  <c:v>42237</c:v>
                </c:pt>
                <c:pt idx="689">
                  <c:v>42240</c:v>
                </c:pt>
                <c:pt idx="690">
                  <c:v>42241</c:v>
                </c:pt>
                <c:pt idx="691">
                  <c:v>42242</c:v>
                </c:pt>
                <c:pt idx="692">
                  <c:v>42243</c:v>
                </c:pt>
                <c:pt idx="693">
                  <c:v>42244</c:v>
                </c:pt>
                <c:pt idx="694">
                  <c:v>42247</c:v>
                </c:pt>
                <c:pt idx="695">
                  <c:v>42248</c:v>
                </c:pt>
                <c:pt idx="696">
                  <c:v>42249</c:v>
                </c:pt>
                <c:pt idx="697">
                  <c:v>42250</c:v>
                </c:pt>
                <c:pt idx="698">
                  <c:v>42251</c:v>
                </c:pt>
                <c:pt idx="699">
                  <c:v>42254</c:v>
                </c:pt>
                <c:pt idx="700">
                  <c:v>42255</c:v>
                </c:pt>
                <c:pt idx="701">
                  <c:v>42256</c:v>
                </c:pt>
                <c:pt idx="702">
                  <c:v>42257</c:v>
                </c:pt>
                <c:pt idx="703">
                  <c:v>42258</c:v>
                </c:pt>
                <c:pt idx="704">
                  <c:v>42261</c:v>
                </c:pt>
                <c:pt idx="705">
                  <c:v>42262</c:v>
                </c:pt>
                <c:pt idx="706">
                  <c:v>42263</c:v>
                </c:pt>
                <c:pt idx="707">
                  <c:v>42264</c:v>
                </c:pt>
                <c:pt idx="708">
                  <c:v>42265</c:v>
                </c:pt>
                <c:pt idx="709">
                  <c:v>42268</c:v>
                </c:pt>
                <c:pt idx="710">
                  <c:v>42269</c:v>
                </c:pt>
                <c:pt idx="711">
                  <c:v>42270</c:v>
                </c:pt>
                <c:pt idx="712">
                  <c:v>42271</c:v>
                </c:pt>
                <c:pt idx="713">
                  <c:v>42272</c:v>
                </c:pt>
                <c:pt idx="714">
                  <c:v>42275</c:v>
                </c:pt>
                <c:pt idx="715">
                  <c:v>42276</c:v>
                </c:pt>
                <c:pt idx="716">
                  <c:v>42277</c:v>
                </c:pt>
                <c:pt idx="717">
                  <c:v>42278</c:v>
                </c:pt>
                <c:pt idx="718">
                  <c:v>42279</c:v>
                </c:pt>
                <c:pt idx="719">
                  <c:v>42282</c:v>
                </c:pt>
                <c:pt idx="720">
                  <c:v>42283</c:v>
                </c:pt>
                <c:pt idx="721">
                  <c:v>42284</c:v>
                </c:pt>
                <c:pt idx="722">
                  <c:v>42285</c:v>
                </c:pt>
                <c:pt idx="723">
                  <c:v>42286</c:v>
                </c:pt>
                <c:pt idx="724">
                  <c:v>42289</c:v>
                </c:pt>
                <c:pt idx="725">
                  <c:v>42290</c:v>
                </c:pt>
                <c:pt idx="726">
                  <c:v>42291</c:v>
                </c:pt>
                <c:pt idx="727">
                  <c:v>42292</c:v>
                </c:pt>
                <c:pt idx="728">
                  <c:v>42293</c:v>
                </c:pt>
                <c:pt idx="729">
                  <c:v>42296</c:v>
                </c:pt>
                <c:pt idx="730">
                  <c:v>42297</c:v>
                </c:pt>
                <c:pt idx="731">
                  <c:v>42298</c:v>
                </c:pt>
                <c:pt idx="732">
                  <c:v>42299</c:v>
                </c:pt>
                <c:pt idx="733">
                  <c:v>42300</c:v>
                </c:pt>
                <c:pt idx="734">
                  <c:v>42303</c:v>
                </c:pt>
                <c:pt idx="735">
                  <c:v>42304</c:v>
                </c:pt>
                <c:pt idx="736">
                  <c:v>42305</c:v>
                </c:pt>
                <c:pt idx="737">
                  <c:v>42306</c:v>
                </c:pt>
                <c:pt idx="738">
                  <c:v>42307</c:v>
                </c:pt>
                <c:pt idx="739">
                  <c:v>42310</c:v>
                </c:pt>
                <c:pt idx="740">
                  <c:v>42311</c:v>
                </c:pt>
                <c:pt idx="741">
                  <c:v>42312</c:v>
                </c:pt>
                <c:pt idx="742">
                  <c:v>42313</c:v>
                </c:pt>
                <c:pt idx="743">
                  <c:v>42314</c:v>
                </c:pt>
                <c:pt idx="744">
                  <c:v>42317</c:v>
                </c:pt>
                <c:pt idx="745">
                  <c:v>42318</c:v>
                </c:pt>
                <c:pt idx="746">
                  <c:v>42319</c:v>
                </c:pt>
                <c:pt idx="747">
                  <c:v>42320</c:v>
                </c:pt>
                <c:pt idx="748">
                  <c:v>42321</c:v>
                </c:pt>
                <c:pt idx="749">
                  <c:v>42324</c:v>
                </c:pt>
                <c:pt idx="750">
                  <c:v>42325</c:v>
                </c:pt>
                <c:pt idx="751">
                  <c:v>42326</c:v>
                </c:pt>
                <c:pt idx="752">
                  <c:v>42327</c:v>
                </c:pt>
                <c:pt idx="753">
                  <c:v>42328</c:v>
                </c:pt>
                <c:pt idx="754">
                  <c:v>42331</c:v>
                </c:pt>
                <c:pt idx="755">
                  <c:v>42332</c:v>
                </c:pt>
                <c:pt idx="756">
                  <c:v>42333</c:v>
                </c:pt>
                <c:pt idx="757">
                  <c:v>42334</c:v>
                </c:pt>
                <c:pt idx="758">
                  <c:v>42335</c:v>
                </c:pt>
                <c:pt idx="759">
                  <c:v>42338</c:v>
                </c:pt>
                <c:pt idx="760">
                  <c:v>42339</c:v>
                </c:pt>
                <c:pt idx="761">
                  <c:v>42340</c:v>
                </c:pt>
                <c:pt idx="762">
                  <c:v>42341</c:v>
                </c:pt>
                <c:pt idx="763">
                  <c:v>42342</c:v>
                </c:pt>
                <c:pt idx="764">
                  <c:v>42345</c:v>
                </c:pt>
                <c:pt idx="765">
                  <c:v>42346</c:v>
                </c:pt>
                <c:pt idx="766">
                  <c:v>42347</c:v>
                </c:pt>
                <c:pt idx="767">
                  <c:v>42348</c:v>
                </c:pt>
                <c:pt idx="768">
                  <c:v>42349</c:v>
                </c:pt>
                <c:pt idx="769">
                  <c:v>42352</c:v>
                </c:pt>
                <c:pt idx="770">
                  <c:v>42353</c:v>
                </c:pt>
                <c:pt idx="771">
                  <c:v>42354</c:v>
                </c:pt>
                <c:pt idx="772">
                  <c:v>42355</c:v>
                </c:pt>
                <c:pt idx="773">
                  <c:v>42356</c:v>
                </c:pt>
                <c:pt idx="774">
                  <c:v>42359</c:v>
                </c:pt>
                <c:pt idx="775">
                  <c:v>42360</c:v>
                </c:pt>
                <c:pt idx="776">
                  <c:v>42361</c:v>
                </c:pt>
                <c:pt idx="777">
                  <c:v>42362</c:v>
                </c:pt>
                <c:pt idx="778">
                  <c:v>42363</c:v>
                </c:pt>
                <c:pt idx="779">
                  <c:v>42366</c:v>
                </c:pt>
                <c:pt idx="780">
                  <c:v>42367</c:v>
                </c:pt>
                <c:pt idx="781">
                  <c:v>42368</c:v>
                </c:pt>
                <c:pt idx="782">
                  <c:v>42369</c:v>
                </c:pt>
                <c:pt idx="783">
                  <c:v>42370</c:v>
                </c:pt>
                <c:pt idx="784">
                  <c:v>42373</c:v>
                </c:pt>
                <c:pt idx="785">
                  <c:v>42374</c:v>
                </c:pt>
                <c:pt idx="786">
                  <c:v>42375</c:v>
                </c:pt>
                <c:pt idx="787">
                  <c:v>42376</c:v>
                </c:pt>
                <c:pt idx="788">
                  <c:v>42377</c:v>
                </c:pt>
                <c:pt idx="789">
                  <c:v>42380</c:v>
                </c:pt>
                <c:pt idx="790">
                  <c:v>42381</c:v>
                </c:pt>
                <c:pt idx="791">
                  <c:v>42382</c:v>
                </c:pt>
                <c:pt idx="792">
                  <c:v>42383</c:v>
                </c:pt>
                <c:pt idx="793">
                  <c:v>42384</c:v>
                </c:pt>
                <c:pt idx="794">
                  <c:v>42387</c:v>
                </c:pt>
                <c:pt idx="795">
                  <c:v>42388</c:v>
                </c:pt>
                <c:pt idx="796">
                  <c:v>42389</c:v>
                </c:pt>
                <c:pt idx="797">
                  <c:v>42390</c:v>
                </c:pt>
                <c:pt idx="798">
                  <c:v>42391</c:v>
                </c:pt>
                <c:pt idx="799">
                  <c:v>42394</c:v>
                </c:pt>
                <c:pt idx="800">
                  <c:v>42395</c:v>
                </c:pt>
                <c:pt idx="801">
                  <c:v>42396</c:v>
                </c:pt>
                <c:pt idx="802">
                  <c:v>42397</c:v>
                </c:pt>
                <c:pt idx="803">
                  <c:v>42398</c:v>
                </c:pt>
                <c:pt idx="804">
                  <c:v>42401</c:v>
                </c:pt>
                <c:pt idx="805">
                  <c:v>42402</c:v>
                </c:pt>
                <c:pt idx="806">
                  <c:v>42403</c:v>
                </c:pt>
                <c:pt idx="807">
                  <c:v>42404</c:v>
                </c:pt>
                <c:pt idx="808">
                  <c:v>42405</c:v>
                </c:pt>
                <c:pt idx="809">
                  <c:v>42408</c:v>
                </c:pt>
                <c:pt idx="810">
                  <c:v>42409</c:v>
                </c:pt>
                <c:pt idx="811">
                  <c:v>42410</c:v>
                </c:pt>
                <c:pt idx="812">
                  <c:v>42411</c:v>
                </c:pt>
                <c:pt idx="813">
                  <c:v>42412</c:v>
                </c:pt>
                <c:pt idx="814">
                  <c:v>42415</c:v>
                </c:pt>
                <c:pt idx="815">
                  <c:v>42416</c:v>
                </c:pt>
                <c:pt idx="816">
                  <c:v>42417</c:v>
                </c:pt>
                <c:pt idx="817">
                  <c:v>42418</c:v>
                </c:pt>
                <c:pt idx="818">
                  <c:v>42419</c:v>
                </c:pt>
                <c:pt idx="819">
                  <c:v>42422</c:v>
                </c:pt>
                <c:pt idx="820">
                  <c:v>42423</c:v>
                </c:pt>
                <c:pt idx="821">
                  <c:v>42424</c:v>
                </c:pt>
                <c:pt idx="822">
                  <c:v>42425</c:v>
                </c:pt>
                <c:pt idx="823">
                  <c:v>42426</c:v>
                </c:pt>
                <c:pt idx="824">
                  <c:v>42429</c:v>
                </c:pt>
                <c:pt idx="825">
                  <c:v>42430</c:v>
                </c:pt>
                <c:pt idx="826">
                  <c:v>42431</c:v>
                </c:pt>
                <c:pt idx="827">
                  <c:v>42432</c:v>
                </c:pt>
                <c:pt idx="828">
                  <c:v>42433</c:v>
                </c:pt>
                <c:pt idx="829">
                  <c:v>42436</c:v>
                </c:pt>
                <c:pt idx="830">
                  <c:v>42437</c:v>
                </c:pt>
                <c:pt idx="831">
                  <c:v>42438</c:v>
                </c:pt>
                <c:pt idx="832">
                  <c:v>42439</c:v>
                </c:pt>
                <c:pt idx="833">
                  <c:v>42440</c:v>
                </c:pt>
                <c:pt idx="834">
                  <c:v>42443</c:v>
                </c:pt>
                <c:pt idx="835">
                  <c:v>42444</c:v>
                </c:pt>
                <c:pt idx="836">
                  <c:v>42445</c:v>
                </c:pt>
                <c:pt idx="837">
                  <c:v>42446</c:v>
                </c:pt>
                <c:pt idx="838">
                  <c:v>42447</c:v>
                </c:pt>
                <c:pt idx="839">
                  <c:v>42450</c:v>
                </c:pt>
                <c:pt idx="840">
                  <c:v>42451</c:v>
                </c:pt>
                <c:pt idx="841">
                  <c:v>42452</c:v>
                </c:pt>
                <c:pt idx="842">
                  <c:v>42453</c:v>
                </c:pt>
                <c:pt idx="843">
                  <c:v>42454</c:v>
                </c:pt>
                <c:pt idx="844">
                  <c:v>42457</c:v>
                </c:pt>
                <c:pt idx="845">
                  <c:v>42458</c:v>
                </c:pt>
                <c:pt idx="846">
                  <c:v>42459</c:v>
                </c:pt>
                <c:pt idx="847">
                  <c:v>42460</c:v>
                </c:pt>
                <c:pt idx="848">
                  <c:v>42461</c:v>
                </c:pt>
                <c:pt idx="849">
                  <c:v>42464</c:v>
                </c:pt>
                <c:pt idx="850">
                  <c:v>42465</c:v>
                </c:pt>
                <c:pt idx="851">
                  <c:v>42466</c:v>
                </c:pt>
                <c:pt idx="852">
                  <c:v>42467</c:v>
                </c:pt>
                <c:pt idx="853">
                  <c:v>42468</c:v>
                </c:pt>
                <c:pt idx="854">
                  <c:v>42471</c:v>
                </c:pt>
                <c:pt idx="855">
                  <c:v>42472</c:v>
                </c:pt>
                <c:pt idx="856">
                  <c:v>42473</c:v>
                </c:pt>
                <c:pt idx="857">
                  <c:v>42474</c:v>
                </c:pt>
                <c:pt idx="858">
                  <c:v>42475</c:v>
                </c:pt>
                <c:pt idx="859">
                  <c:v>42478</c:v>
                </c:pt>
                <c:pt idx="860">
                  <c:v>42479</c:v>
                </c:pt>
                <c:pt idx="861">
                  <c:v>42480</c:v>
                </c:pt>
                <c:pt idx="862">
                  <c:v>42481</c:v>
                </c:pt>
                <c:pt idx="863">
                  <c:v>42482</c:v>
                </c:pt>
                <c:pt idx="864">
                  <c:v>42485</c:v>
                </c:pt>
                <c:pt idx="865">
                  <c:v>42486</c:v>
                </c:pt>
                <c:pt idx="866">
                  <c:v>42487</c:v>
                </c:pt>
                <c:pt idx="867">
                  <c:v>42488</c:v>
                </c:pt>
                <c:pt idx="868">
                  <c:v>42489</c:v>
                </c:pt>
                <c:pt idx="869">
                  <c:v>42492</c:v>
                </c:pt>
                <c:pt idx="870">
                  <c:v>42493</c:v>
                </c:pt>
                <c:pt idx="871">
                  <c:v>42494</c:v>
                </c:pt>
                <c:pt idx="872">
                  <c:v>42495</c:v>
                </c:pt>
                <c:pt idx="873">
                  <c:v>42496</c:v>
                </c:pt>
                <c:pt idx="874">
                  <c:v>42499</c:v>
                </c:pt>
                <c:pt idx="875">
                  <c:v>42500</c:v>
                </c:pt>
                <c:pt idx="876">
                  <c:v>42501</c:v>
                </c:pt>
                <c:pt idx="877">
                  <c:v>42502</c:v>
                </c:pt>
                <c:pt idx="878">
                  <c:v>42503</c:v>
                </c:pt>
                <c:pt idx="879">
                  <c:v>42506</c:v>
                </c:pt>
                <c:pt idx="880">
                  <c:v>42507</c:v>
                </c:pt>
                <c:pt idx="881">
                  <c:v>42508</c:v>
                </c:pt>
                <c:pt idx="882">
                  <c:v>42509</c:v>
                </c:pt>
                <c:pt idx="883">
                  <c:v>42510</c:v>
                </c:pt>
                <c:pt idx="884">
                  <c:v>42513</c:v>
                </c:pt>
                <c:pt idx="885">
                  <c:v>42514</c:v>
                </c:pt>
                <c:pt idx="886">
                  <c:v>42515</c:v>
                </c:pt>
                <c:pt idx="887">
                  <c:v>42516</c:v>
                </c:pt>
                <c:pt idx="888">
                  <c:v>42517</c:v>
                </c:pt>
                <c:pt idx="889">
                  <c:v>42520</c:v>
                </c:pt>
                <c:pt idx="890">
                  <c:v>42521</c:v>
                </c:pt>
                <c:pt idx="891">
                  <c:v>42522</c:v>
                </c:pt>
                <c:pt idx="892">
                  <c:v>42523</c:v>
                </c:pt>
                <c:pt idx="893">
                  <c:v>42524</c:v>
                </c:pt>
                <c:pt idx="894">
                  <c:v>42527</c:v>
                </c:pt>
                <c:pt idx="895">
                  <c:v>42528</c:v>
                </c:pt>
                <c:pt idx="896">
                  <c:v>42529</c:v>
                </c:pt>
                <c:pt idx="897">
                  <c:v>42530</c:v>
                </c:pt>
                <c:pt idx="898">
                  <c:v>42531</c:v>
                </c:pt>
                <c:pt idx="899">
                  <c:v>42534</c:v>
                </c:pt>
                <c:pt idx="900">
                  <c:v>42535</c:v>
                </c:pt>
                <c:pt idx="901">
                  <c:v>42536</c:v>
                </c:pt>
                <c:pt idx="902">
                  <c:v>42537</c:v>
                </c:pt>
                <c:pt idx="903">
                  <c:v>42538</c:v>
                </c:pt>
                <c:pt idx="904">
                  <c:v>42541</c:v>
                </c:pt>
                <c:pt idx="905">
                  <c:v>42542</c:v>
                </c:pt>
                <c:pt idx="906">
                  <c:v>42543</c:v>
                </c:pt>
                <c:pt idx="907">
                  <c:v>42544</c:v>
                </c:pt>
                <c:pt idx="908">
                  <c:v>42545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42555</c:v>
                </c:pt>
                <c:pt idx="915">
                  <c:v>42556</c:v>
                </c:pt>
                <c:pt idx="916">
                  <c:v>42557</c:v>
                </c:pt>
                <c:pt idx="917">
                  <c:v>42558</c:v>
                </c:pt>
                <c:pt idx="918">
                  <c:v>42559</c:v>
                </c:pt>
                <c:pt idx="919">
                  <c:v>42562</c:v>
                </c:pt>
                <c:pt idx="920">
                  <c:v>42563</c:v>
                </c:pt>
                <c:pt idx="921">
                  <c:v>42564</c:v>
                </c:pt>
                <c:pt idx="922">
                  <c:v>42565</c:v>
                </c:pt>
                <c:pt idx="923">
                  <c:v>42566</c:v>
                </c:pt>
                <c:pt idx="924">
                  <c:v>42569</c:v>
                </c:pt>
                <c:pt idx="925">
                  <c:v>42570</c:v>
                </c:pt>
                <c:pt idx="926">
                  <c:v>42571</c:v>
                </c:pt>
                <c:pt idx="927">
                  <c:v>42572</c:v>
                </c:pt>
                <c:pt idx="928">
                  <c:v>42573</c:v>
                </c:pt>
                <c:pt idx="929">
                  <c:v>42576</c:v>
                </c:pt>
                <c:pt idx="930">
                  <c:v>42577</c:v>
                </c:pt>
                <c:pt idx="931">
                  <c:v>42578</c:v>
                </c:pt>
                <c:pt idx="932">
                  <c:v>42579</c:v>
                </c:pt>
                <c:pt idx="933">
                  <c:v>42580</c:v>
                </c:pt>
                <c:pt idx="934">
                  <c:v>42583</c:v>
                </c:pt>
                <c:pt idx="935">
                  <c:v>42584</c:v>
                </c:pt>
                <c:pt idx="936">
                  <c:v>42585</c:v>
                </c:pt>
                <c:pt idx="937">
                  <c:v>42586</c:v>
                </c:pt>
                <c:pt idx="938">
                  <c:v>42587</c:v>
                </c:pt>
                <c:pt idx="939">
                  <c:v>42590</c:v>
                </c:pt>
                <c:pt idx="940">
                  <c:v>42591</c:v>
                </c:pt>
                <c:pt idx="941">
                  <c:v>42592</c:v>
                </c:pt>
                <c:pt idx="942">
                  <c:v>42593</c:v>
                </c:pt>
                <c:pt idx="943">
                  <c:v>42594</c:v>
                </c:pt>
                <c:pt idx="944">
                  <c:v>42597</c:v>
                </c:pt>
                <c:pt idx="945">
                  <c:v>42598</c:v>
                </c:pt>
                <c:pt idx="946">
                  <c:v>42599</c:v>
                </c:pt>
                <c:pt idx="947">
                  <c:v>42600</c:v>
                </c:pt>
                <c:pt idx="948">
                  <c:v>42601</c:v>
                </c:pt>
                <c:pt idx="949">
                  <c:v>42604</c:v>
                </c:pt>
                <c:pt idx="950">
                  <c:v>42605</c:v>
                </c:pt>
                <c:pt idx="951">
                  <c:v>42606</c:v>
                </c:pt>
                <c:pt idx="952">
                  <c:v>42607</c:v>
                </c:pt>
                <c:pt idx="953">
                  <c:v>42608</c:v>
                </c:pt>
                <c:pt idx="954">
                  <c:v>42611</c:v>
                </c:pt>
                <c:pt idx="955">
                  <c:v>42612</c:v>
                </c:pt>
                <c:pt idx="956">
                  <c:v>42613</c:v>
                </c:pt>
                <c:pt idx="957">
                  <c:v>42614</c:v>
                </c:pt>
                <c:pt idx="958">
                  <c:v>42615</c:v>
                </c:pt>
                <c:pt idx="959">
                  <c:v>42618</c:v>
                </c:pt>
                <c:pt idx="960">
                  <c:v>42619</c:v>
                </c:pt>
                <c:pt idx="961">
                  <c:v>42620</c:v>
                </c:pt>
                <c:pt idx="962">
                  <c:v>42621</c:v>
                </c:pt>
                <c:pt idx="963">
                  <c:v>42622</c:v>
                </c:pt>
                <c:pt idx="964">
                  <c:v>42625</c:v>
                </c:pt>
                <c:pt idx="965">
                  <c:v>42626</c:v>
                </c:pt>
                <c:pt idx="966">
                  <c:v>42627</c:v>
                </c:pt>
                <c:pt idx="967">
                  <c:v>42628</c:v>
                </c:pt>
                <c:pt idx="968">
                  <c:v>42629</c:v>
                </c:pt>
                <c:pt idx="969">
                  <c:v>42632</c:v>
                </c:pt>
                <c:pt idx="970">
                  <c:v>42633</c:v>
                </c:pt>
                <c:pt idx="971">
                  <c:v>42634</c:v>
                </c:pt>
                <c:pt idx="972">
                  <c:v>42635</c:v>
                </c:pt>
                <c:pt idx="973">
                  <c:v>42636</c:v>
                </c:pt>
                <c:pt idx="974">
                  <c:v>42639</c:v>
                </c:pt>
                <c:pt idx="975">
                  <c:v>42640</c:v>
                </c:pt>
                <c:pt idx="976">
                  <c:v>42641</c:v>
                </c:pt>
                <c:pt idx="977">
                  <c:v>42642</c:v>
                </c:pt>
                <c:pt idx="978">
                  <c:v>42643</c:v>
                </c:pt>
                <c:pt idx="979">
                  <c:v>42646</c:v>
                </c:pt>
                <c:pt idx="980">
                  <c:v>42647</c:v>
                </c:pt>
                <c:pt idx="981">
                  <c:v>42648</c:v>
                </c:pt>
                <c:pt idx="982">
                  <c:v>42649</c:v>
                </c:pt>
                <c:pt idx="983">
                  <c:v>42650</c:v>
                </c:pt>
                <c:pt idx="984">
                  <c:v>42653</c:v>
                </c:pt>
                <c:pt idx="985">
                  <c:v>42654</c:v>
                </c:pt>
                <c:pt idx="986">
                  <c:v>42655</c:v>
                </c:pt>
                <c:pt idx="987">
                  <c:v>42656</c:v>
                </c:pt>
                <c:pt idx="988">
                  <c:v>42657</c:v>
                </c:pt>
                <c:pt idx="989">
                  <c:v>42660</c:v>
                </c:pt>
                <c:pt idx="990">
                  <c:v>42661</c:v>
                </c:pt>
                <c:pt idx="991">
                  <c:v>42662</c:v>
                </c:pt>
                <c:pt idx="992">
                  <c:v>42663</c:v>
                </c:pt>
                <c:pt idx="993">
                  <c:v>42664</c:v>
                </c:pt>
                <c:pt idx="994">
                  <c:v>42667</c:v>
                </c:pt>
                <c:pt idx="995">
                  <c:v>42668</c:v>
                </c:pt>
                <c:pt idx="996">
                  <c:v>42669</c:v>
                </c:pt>
                <c:pt idx="997">
                  <c:v>42670</c:v>
                </c:pt>
                <c:pt idx="998">
                  <c:v>42671</c:v>
                </c:pt>
                <c:pt idx="999">
                  <c:v>42674</c:v>
                </c:pt>
                <c:pt idx="1000">
                  <c:v>42675</c:v>
                </c:pt>
                <c:pt idx="1001">
                  <c:v>42676</c:v>
                </c:pt>
                <c:pt idx="1002">
                  <c:v>42677</c:v>
                </c:pt>
                <c:pt idx="1003">
                  <c:v>42678</c:v>
                </c:pt>
                <c:pt idx="1004">
                  <c:v>42681</c:v>
                </c:pt>
                <c:pt idx="1005">
                  <c:v>42682</c:v>
                </c:pt>
                <c:pt idx="1006">
                  <c:v>42683</c:v>
                </c:pt>
                <c:pt idx="1007">
                  <c:v>42684</c:v>
                </c:pt>
                <c:pt idx="1008">
                  <c:v>42685</c:v>
                </c:pt>
                <c:pt idx="1009">
                  <c:v>42688</c:v>
                </c:pt>
                <c:pt idx="1010">
                  <c:v>42689</c:v>
                </c:pt>
                <c:pt idx="1011">
                  <c:v>42690</c:v>
                </c:pt>
                <c:pt idx="1012">
                  <c:v>42691</c:v>
                </c:pt>
                <c:pt idx="1013">
                  <c:v>42692</c:v>
                </c:pt>
                <c:pt idx="1014">
                  <c:v>42695</c:v>
                </c:pt>
                <c:pt idx="1015">
                  <c:v>42696</c:v>
                </c:pt>
                <c:pt idx="1016">
                  <c:v>42697</c:v>
                </c:pt>
                <c:pt idx="1017">
                  <c:v>42698</c:v>
                </c:pt>
                <c:pt idx="1018">
                  <c:v>42699</c:v>
                </c:pt>
                <c:pt idx="1019">
                  <c:v>42702</c:v>
                </c:pt>
                <c:pt idx="1020">
                  <c:v>42703</c:v>
                </c:pt>
                <c:pt idx="1021">
                  <c:v>42704</c:v>
                </c:pt>
                <c:pt idx="1022">
                  <c:v>42705</c:v>
                </c:pt>
                <c:pt idx="1023">
                  <c:v>42706</c:v>
                </c:pt>
                <c:pt idx="1024">
                  <c:v>42709</c:v>
                </c:pt>
                <c:pt idx="1025">
                  <c:v>42710</c:v>
                </c:pt>
                <c:pt idx="1026">
                  <c:v>42711</c:v>
                </c:pt>
                <c:pt idx="1027">
                  <c:v>42712</c:v>
                </c:pt>
                <c:pt idx="1028">
                  <c:v>42713</c:v>
                </c:pt>
                <c:pt idx="1029">
                  <c:v>42716</c:v>
                </c:pt>
                <c:pt idx="1030">
                  <c:v>42717</c:v>
                </c:pt>
                <c:pt idx="1031">
                  <c:v>42718</c:v>
                </c:pt>
                <c:pt idx="1032">
                  <c:v>42719</c:v>
                </c:pt>
                <c:pt idx="1033">
                  <c:v>42720</c:v>
                </c:pt>
                <c:pt idx="1034">
                  <c:v>42723</c:v>
                </c:pt>
                <c:pt idx="1035">
                  <c:v>42724</c:v>
                </c:pt>
                <c:pt idx="1036">
                  <c:v>42725</c:v>
                </c:pt>
                <c:pt idx="1037">
                  <c:v>42726</c:v>
                </c:pt>
                <c:pt idx="1038">
                  <c:v>42727</c:v>
                </c:pt>
                <c:pt idx="1039">
                  <c:v>42730</c:v>
                </c:pt>
                <c:pt idx="1040">
                  <c:v>42731</c:v>
                </c:pt>
                <c:pt idx="1041">
                  <c:v>42732</c:v>
                </c:pt>
                <c:pt idx="1042">
                  <c:v>42733</c:v>
                </c:pt>
                <c:pt idx="1043">
                  <c:v>42734</c:v>
                </c:pt>
                <c:pt idx="1044">
                  <c:v>42737</c:v>
                </c:pt>
                <c:pt idx="1045">
                  <c:v>42738</c:v>
                </c:pt>
                <c:pt idx="1046">
                  <c:v>42739</c:v>
                </c:pt>
                <c:pt idx="1047">
                  <c:v>42740</c:v>
                </c:pt>
                <c:pt idx="1048">
                  <c:v>42741</c:v>
                </c:pt>
                <c:pt idx="1049">
                  <c:v>42744</c:v>
                </c:pt>
                <c:pt idx="1050">
                  <c:v>42745</c:v>
                </c:pt>
                <c:pt idx="1051">
                  <c:v>42746</c:v>
                </c:pt>
                <c:pt idx="1052">
                  <c:v>42747</c:v>
                </c:pt>
                <c:pt idx="1053">
                  <c:v>42748</c:v>
                </c:pt>
                <c:pt idx="1054">
                  <c:v>42751</c:v>
                </c:pt>
                <c:pt idx="1055">
                  <c:v>42752</c:v>
                </c:pt>
                <c:pt idx="1056">
                  <c:v>42753</c:v>
                </c:pt>
                <c:pt idx="1057">
                  <c:v>42754</c:v>
                </c:pt>
                <c:pt idx="1058">
                  <c:v>42755</c:v>
                </c:pt>
                <c:pt idx="1059">
                  <c:v>42758</c:v>
                </c:pt>
                <c:pt idx="1060">
                  <c:v>42759</c:v>
                </c:pt>
                <c:pt idx="1061">
                  <c:v>42760</c:v>
                </c:pt>
                <c:pt idx="1062">
                  <c:v>42761</c:v>
                </c:pt>
                <c:pt idx="1063">
                  <c:v>42762</c:v>
                </c:pt>
                <c:pt idx="1064">
                  <c:v>42765</c:v>
                </c:pt>
                <c:pt idx="1065">
                  <c:v>42766</c:v>
                </c:pt>
                <c:pt idx="1066">
                  <c:v>42767</c:v>
                </c:pt>
                <c:pt idx="1067">
                  <c:v>42768</c:v>
                </c:pt>
                <c:pt idx="1068">
                  <c:v>42769</c:v>
                </c:pt>
                <c:pt idx="1069">
                  <c:v>42772</c:v>
                </c:pt>
                <c:pt idx="1070">
                  <c:v>42773</c:v>
                </c:pt>
                <c:pt idx="1071">
                  <c:v>42774</c:v>
                </c:pt>
                <c:pt idx="1072">
                  <c:v>42775</c:v>
                </c:pt>
                <c:pt idx="1073">
                  <c:v>42776</c:v>
                </c:pt>
                <c:pt idx="1074">
                  <c:v>42779</c:v>
                </c:pt>
                <c:pt idx="1075">
                  <c:v>42780</c:v>
                </c:pt>
                <c:pt idx="1076">
                  <c:v>42781</c:v>
                </c:pt>
                <c:pt idx="1077">
                  <c:v>42782</c:v>
                </c:pt>
                <c:pt idx="1078">
                  <c:v>42783</c:v>
                </c:pt>
                <c:pt idx="1079">
                  <c:v>42786</c:v>
                </c:pt>
                <c:pt idx="1080">
                  <c:v>42787</c:v>
                </c:pt>
                <c:pt idx="1081">
                  <c:v>42788</c:v>
                </c:pt>
                <c:pt idx="1082">
                  <c:v>42789</c:v>
                </c:pt>
                <c:pt idx="1083">
                  <c:v>42790</c:v>
                </c:pt>
                <c:pt idx="1084">
                  <c:v>42793</c:v>
                </c:pt>
                <c:pt idx="1085">
                  <c:v>42794</c:v>
                </c:pt>
                <c:pt idx="1086">
                  <c:v>42795</c:v>
                </c:pt>
                <c:pt idx="1087">
                  <c:v>42796</c:v>
                </c:pt>
                <c:pt idx="1088">
                  <c:v>42797</c:v>
                </c:pt>
                <c:pt idx="1089">
                  <c:v>42800</c:v>
                </c:pt>
                <c:pt idx="1090">
                  <c:v>42801</c:v>
                </c:pt>
                <c:pt idx="1091">
                  <c:v>42802</c:v>
                </c:pt>
                <c:pt idx="1092">
                  <c:v>42803</c:v>
                </c:pt>
                <c:pt idx="1093">
                  <c:v>42804</c:v>
                </c:pt>
                <c:pt idx="1094">
                  <c:v>42807</c:v>
                </c:pt>
                <c:pt idx="1095">
                  <c:v>42808</c:v>
                </c:pt>
                <c:pt idx="1096">
                  <c:v>42809</c:v>
                </c:pt>
                <c:pt idx="1097">
                  <c:v>42810</c:v>
                </c:pt>
                <c:pt idx="1098">
                  <c:v>42811</c:v>
                </c:pt>
                <c:pt idx="1099">
                  <c:v>42814</c:v>
                </c:pt>
                <c:pt idx="1100">
                  <c:v>42815</c:v>
                </c:pt>
                <c:pt idx="1101">
                  <c:v>42816</c:v>
                </c:pt>
                <c:pt idx="1102">
                  <c:v>42817</c:v>
                </c:pt>
                <c:pt idx="1103">
                  <c:v>42818</c:v>
                </c:pt>
                <c:pt idx="1104">
                  <c:v>42821</c:v>
                </c:pt>
                <c:pt idx="1105">
                  <c:v>42822</c:v>
                </c:pt>
                <c:pt idx="1106">
                  <c:v>42823</c:v>
                </c:pt>
                <c:pt idx="1107">
                  <c:v>42824</c:v>
                </c:pt>
                <c:pt idx="1108">
                  <c:v>42825</c:v>
                </c:pt>
                <c:pt idx="1109">
                  <c:v>42828</c:v>
                </c:pt>
                <c:pt idx="1110">
                  <c:v>42829</c:v>
                </c:pt>
                <c:pt idx="1111">
                  <c:v>42830</c:v>
                </c:pt>
                <c:pt idx="1112">
                  <c:v>42831</c:v>
                </c:pt>
                <c:pt idx="1113">
                  <c:v>42832</c:v>
                </c:pt>
                <c:pt idx="1114">
                  <c:v>42835</c:v>
                </c:pt>
                <c:pt idx="1115">
                  <c:v>42836</c:v>
                </c:pt>
                <c:pt idx="1116">
                  <c:v>42837</c:v>
                </c:pt>
                <c:pt idx="1117">
                  <c:v>42838</c:v>
                </c:pt>
                <c:pt idx="1118">
                  <c:v>42839</c:v>
                </c:pt>
                <c:pt idx="1119">
                  <c:v>42842</c:v>
                </c:pt>
                <c:pt idx="1120">
                  <c:v>42843</c:v>
                </c:pt>
                <c:pt idx="1121">
                  <c:v>42844</c:v>
                </c:pt>
                <c:pt idx="1122">
                  <c:v>42845</c:v>
                </c:pt>
                <c:pt idx="1123">
                  <c:v>42846</c:v>
                </c:pt>
                <c:pt idx="1124">
                  <c:v>42849</c:v>
                </c:pt>
                <c:pt idx="1125">
                  <c:v>42850</c:v>
                </c:pt>
                <c:pt idx="1126">
                  <c:v>42851</c:v>
                </c:pt>
                <c:pt idx="1127">
                  <c:v>42852</c:v>
                </c:pt>
                <c:pt idx="1128">
                  <c:v>42853</c:v>
                </c:pt>
                <c:pt idx="1129">
                  <c:v>42856</c:v>
                </c:pt>
                <c:pt idx="1130">
                  <c:v>42857</c:v>
                </c:pt>
                <c:pt idx="1131">
                  <c:v>42858</c:v>
                </c:pt>
                <c:pt idx="1132">
                  <c:v>42859</c:v>
                </c:pt>
                <c:pt idx="1133">
                  <c:v>42860</c:v>
                </c:pt>
                <c:pt idx="1134">
                  <c:v>42863</c:v>
                </c:pt>
                <c:pt idx="1135">
                  <c:v>42864</c:v>
                </c:pt>
                <c:pt idx="1136">
                  <c:v>42865</c:v>
                </c:pt>
                <c:pt idx="1137">
                  <c:v>42866</c:v>
                </c:pt>
                <c:pt idx="1138">
                  <c:v>42867</c:v>
                </c:pt>
                <c:pt idx="1139">
                  <c:v>42870</c:v>
                </c:pt>
                <c:pt idx="1140">
                  <c:v>42871</c:v>
                </c:pt>
                <c:pt idx="1141">
                  <c:v>42872</c:v>
                </c:pt>
                <c:pt idx="1142">
                  <c:v>42873</c:v>
                </c:pt>
                <c:pt idx="1143">
                  <c:v>42874</c:v>
                </c:pt>
                <c:pt idx="1144">
                  <c:v>42877</c:v>
                </c:pt>
                <c:pt idx="1145">
                  <c:v>42878</c:v>
                </c:pt>
                <c:pt idx="1146">
                  <c:v>42879</c:v>
                </c:pt>
                <c:pt idx="1147">
                  <c:v>42880</c:v>
                </c:pt>
                <c:pt idx="1148">
                  <c:v>42881</c:v>
                </c:pt>
                <c:pt idx="1149">
                  <c:v>42884</c:v>
                </c:pt>
                <c:pt idx="1150">
                  <c:v>42885</c:v>
                </c:pt>
                <c:pt idx="1151">
                  <c:v>42886</c:v>
                </c:pt>
                <c:pt idx="1152">
                  <c:v>42887</c:v>
                </c:pt>
                <c:pt idx="1153">
                  <c:v>42888</c:v>
                </c:pt>
                <c:pt idx="1154">
                  <c:v>42891</c:v>
                </c:pt>
                <c:pt idx="1155">
                  <c:v>42892</c:v>
                </c:pt>
                <c:pt idx="1156">
                  <c:v>42893</c:v>
                </c:pt>
                <c:pt idx="1157">
                  <c:v>42894</c:v>
                </c:pt>
                <c:pt idx="1158">
                  <c:v>42895</c:v>
                </c:pt>
                <c:pt idx="1159">
                  <c:v>42898</c:v>
                </c:pt>
                <c:pt idx="1160">
                  <c:v>42899</c:v>
                </c:pt>
                <c:pt idx="1161">
                  <c:v>42900</c:v>
                </c:pt>
                <c:pt idx="1162">
                  <c:v>42901</c:v>
                </c:pt>
                <c:pt idx="1163">
                  <c:v>42902</c:v>
                </c:pt>
                <c:pt idx="1164">
                  <c:v>42905</c:v>
                </c:pt>
                <c:pt idx="1165">
                  <c:v>42906</c:v>
                </c:pt>
                <c:pt idx="1166">
                  <c:v>42907</c:v>
                </c:pt>
                <c:pt idx="1167">
                  <c:v>42908</c:v>
                </c:pt>
                <c:pt idx="1168">
                  <c:v>42909</c:v>
                </c:pt>
                <c:pt idx="1169">
                  <c:v>42912</c:v>
                </c:pt>
                <c:pt idx="1170">
                  <c:v>42913</c:v>
                </c:pt>
                <c:pt idx="1171">
                  <c:v>42914</c:v>
                </c:pt>
                <c:pt idx="1172">
                  <c:v>42915</c:v>
                </c:pt>
                <c:pt idx="1173">
                  <c:v>42916</c:v>
                </c:pt>
                <c:pt idx="1174">
                  <c:v>42919</c:v>
                </c:pt>
                <c:pt idx="1175">
                  <c:v>42920</c:v>
                </c:pt>
                <c:pt idx="1176">
                  <c:v>42921</c:v>
                </c:pt>
                <c:pt idx="1177">
                  <c:v>42922</c:v>
                </c:pt>
                <c:pt idx="1178">
                  <c:v>42923</c:v>
                </c:pt>
                <c:pt idx="1179">
                  <c:v>42926</c:v>
                </c:pt>
                <c:pt idx="1180">
                  <c:v>42927</c:v>
                </c:pt>
                <c:pt idx="1181">
                  <c:v>42928</c:v>
                </c:pt>
                <c:pt idx="1182">
                  <c:v>42929</c:v>
                </c:pt>
                <c:pt idx="1183">
                  <c:v>42930</c:v>
                </c:pt>
                <c:pt idx="1184">
                  <c:v>42933</c:v>
                </c:pt>
                <c:pt idx="1185">
                  <c:v>42934</c:v>
                </c:pt>
                <c:pt idx="1186">
                  <c:v>42935</c:v>
                </c:pt>
                <c:pt idx="1187">
                  <c:v>42936</c:v>
                </c:pt>
                <c:pt idx="1188">
                  <c:v>42937</c:v>
                </c:pt>
                <c:pt idx="1189">
                  <c:v>42940</c:v>
                </c:pt>
                <c:pt idx="1190">
                  <c:v>42941</c:v>
                </c:pt>
                <c:pt idx="1191">
                  <c:v>42942</c:v>
                </c:pt>
                <c:pt idx="1192">
                  <c:v>42943</c:v>
                </c:pt>
                <c:pt idx="1193">
                  <c:v>42944</c:v>
                </c:pt>
                <c:pt idx="1194">
                  <c:v>42947</c:v>
                </c:pt>
                <c:pt idx="1195">
                  <c:v>42948</c:v>
                </c:pt>
                <c:pt idx="1196">
                  <c:v>42949</c:v>
                </c:pt>
                <c:pt idx="1197">
                  <c:v>42950</c:v>
                </c:pt>
                <c:pt idx="1198">
                  <c:v>42951</c:v>
                </c:pt>
                <c:pt idx="1199">
                  <c:v>42954</c:v>
                </c:pt>
                <c:pt idx="1200">
                  <c:v>42955</c:v>
                </c:pt>
                <c:pt idx="1201">
                  <c:v>42956</c:v>
                </c:pt>
                <c:pt idx="1202">
                  <c:v>42957</c:v>
                </c:pt>
                <c:pt idx="1203">
                  <c:v>42958</c:v>
                </c:pt>
                <c:pt idx="1204">
                  <c:v>42961</c:v>
                </c:pt>
                <c:pt idx="1205">
                  <c:v>42962</c:v>
                </c:pt>
                <c:pt idx="1206">
                  <c:v>42963</c:v>
                </c:pt>
                <c:pt idx="1207">
                  <c:v>42964</c:v>
                </c:pt>
                <c:pt idx="1208">
                  <c:v>42965</c:v>
                </c:pt>
                <c:pt idx="1209">
                  <c:v>42968</c:v>
                </c:pt>
                <c:pt idx="1210">
                  <c:v>42969</c:v>
                </c:pt>
                <c:pt idx="1211">
                  <c:v>42970</c:v>
                </c:pt>
                <c:pt idx="1212">
                  <c:v>42971</c:v>
                </c:pt>
                <c:pt idx="1213">
                  <c:v>42972</c:v>
                </c:pt>
                <c:pt idx="1214">
                  <c:v>42975</c:v>
                </c:pt>
                <c:pt idx="1215">
                  <c:v>42976</c:v>
                </c:pt>
                <c:pt idx="1216">
                  <c:v>42977</c:v>
                </c:pt>
                <c:pt idx="1217">
                  <c:v>42978</c:v>
                </c:pt>
                <c:pt idx="1218">
                  <c:v>42979</c:v>
                </c:pt>
                <c:pt idx="1219">
                  <c:v>42982</c:v>
                </c:pt>
                <c:pt idx="1220">
                  <c:v>42983</c:v>
                </c:pt>
                <c:pt idx="1221">
                  <c:v>42984</c:v>
                </c:pt>
                <c:pt idx="1222">
                  <c:v>42985</c:v>
                </c:pt>
                <c:pt idx="1223">
                  <c:v>42986</c:v>
                </c:pt>
                <c:pt idx="1224">
                  <c:v>42989</c:v>
                </c:pt>
                <c:pt idx="1225">
                  <c:v>42990</c:v>
                </c:pt>
                <c:pt idx="1226">
                  <c:v>42991</c:v>
                </c:pt>
                <c:pt idx="1227">
                  <c:v>42992</c:v>
                </c:pt>
                <c:pt idx="1228">
                  <c:v>42993</c:v>
                </c:pt>
                <c:pt idx="1229">
                  <c:v>42996</c:v>
                </c:pt>
                <c:pt idx="1230">
                  <c:v>42997</c:v>
                </c:pt>
                <c:pt idx="1231">
                  <c:v>42998</c:v>
                </c:pt>
                <c:pt idx="1232">
                  <c:v>42999</c:v>
                </c:pt>
                <c:pt idx="1233">
                  <c:v>43000</c:v>
                </c:pt>
                <c:pt idx="1234">
                  <c:v>43003</c:v>
                </c:pt>
                <c:pt idx="1235">
                  <c:v>43004</c:v>
                </c:pt>
                <c:pt idx="1236">
                  <c:v>43005</c:v>
                </c:pt>
                <c:pt idx="1237">
                  <c:v>43006</c:v>
                </c:pt>
                <c:pt idx="1238">
                  <c:v>43007</c:v>
                </c:pt>
                <c:pt idx="1239">
                  <c:v>43010</c:v>
                </c:pt>
                <c:pt idx="1240">
                  <c:v>43011</c:v>
                </c:pt>
                <c:pt idx="1241">
                  <c:v>43012</c:v>
                </c:pt>
                <c:pt idx="1242">
                  <c:v>43013</c:v>
                </c:pt>
                <c:pt idx="1243">
                  <c:v>43014</c:v>
                </c:pt>
                <c:pt idx="1244">
                  <c:v>43017</c:v>
                </c:pt>
                <c:pt idx="1245">
                  <c:v>43018</c:v>
                </c:pt>
                <c:pt idx="1246">
                  <c:v>43019</c:v>
                </c:pt>
                <c:pt idx="1247">
                  <c:v>43020</c:v>
                </c:pt>
                <c:pt idx="1248">
                  <c:v>43021</c:v>
                </c:pt>
                <c:pt idx="1249">
                  <c:v>43024</c:v>
                </c:pt>
                <c:pt idx="1250">
                  <c:v>43025</c:v>
                </c:pt>
                <c:pt idx="1251">
                  <c:v>43026</c:v>
                </c:pt>
                <c:pt idx="1252">
                  <c:v>43027</c:v>
                </c:pt>
                <c:pt idx="1253">
                  <c:v>43028</c:v>
                </c:pt>
                <c:pt idx="1254">
                  <c:v>43031</c:v>
                </c:pt>
                <c:pt idx="1255">
                  <c:v>43032</c:v>
                </c:pt>
                <c:pt idx="1256">
                  <c:v>43033</c:v>
                </c:pt>
                <c:pt idx="1257">
                  <c:v>43034</c:v>
                </c:pt>
                <c:pt idx="1258">
                  <c:v>43035</c:v>
                </c:pt>
                <c:pt idx="1259">
                  <c:v>43038</c:v>
                </c:pt>
                <c:pt idx="1260">
                  <c:v>43039</c:v>
                </c:pt>
                <c:pt idx="1261">
                  <c:v>43040</c:v>
                </c:pt>
                <c:pt idx="1262">
                  <c:v>43041</c:v>
                </c:pt>
                <c:pt idx="1263">
                  <c:v>43042</c:v>
                </c:pt>
                <c:pt idx="1264">
                  <c:v>43045</c:v>
                </c:pt>
                <c:pt idx="1265">
                  <c:v>43046</c:v>
                </c:pt>
                <c:pt idx="1266">
                  <c:v>43047</c:v>
                </c:pt>
                <c:pt idx="1267">
                  <c:v>43048</c:v>
                </c:pt>
                <c:pt idx="1268">
                  <c:v>43049</c:v>
                </c:pt>
                <c:pt idx="1269">
                  <c:v>43052</c:v>
                </c:pt>
                <c:pt idx="1270">
                  <c:v>43053</c:v>
                </c:pt>
                <c:pt idx="1271">
                  <c:v>43054</c:v>
                </c:pt>
                <c:pt idx="1272">
                  <c:v>43055</c:v>
                </c:pt>
                <c:pt idx="1273">
                  <c:v>43056</c:v>
                </c:pt>
                <c:pt idx="1274">
                  <c:v>43059</c:v>
                </c:pt>
                <c:pt idx="1275">
                  <c:v>43060</c:v>
                </c:pt>
                <c:pt idx="1276">
                  <c:v>43061</c:v>
                </c:pt>
                <c:pt idx="1277">
                  <c:v>43062</c:v>
                </c:pt>
                <c:pt idx="1278">
                  <c:v>43063</c:v>
                </c:pt>
                <c:pt idx="1279">
                  <c:v>43066</c:v>
                </c:pt>
                <c:pt idx="1280">
                  <c:v>43067</c:v>
                </c:pt>
                <c:pt idx="1281">
                  <c:v>43068</c:v>
                </c:pt>
                <c:pt idx="1282">
                  <c:v>43069</c:v>
                </c:pt>
                <c:pt idx="1283">
                  <c:v>43070</c:v>
                </c:pt>
                <c:pt idx="1284">
                  <c:v>43073</c:v>
                </c:pt>
                <c:pt idx="1285">
                  <c:v>43074</c:v>
                </c:pt>
                <c:pt idx="1286">
                  <c:v>43075</c:v>
                </c:pt>
                <c:pt idx="1287">
                  <c:v>43076</c:v>
                </c:pt>
                <c:pt idx="1288">
                  <c:v>43077</c:v>
                </c:pt>
                <c:pt idx="1289">
                  <c:v>43080</c:v>
                </c:pt>
                <c:pt idx="1290">
                  <c:v>43081</c:v>
                </c:pt>
                <c:pt idx="1291">
                  <c:v>43082</c:v>
                </c:pt>
                <c:pt idx="1292">
                  <c:v>43083</c:v>
                </c:pt>
                <c:pt idx="1293">
                  <c:v>43084</c:v>
                </c:pt>
                <c:pt idx="1294">
                  <c:v>43087</c:v>
                </c:pt>
                <c:pt idx="1295">
                  <c:v>43088</c:v>
                </c:pt>
                <c:pt idx="1296">
                  <c:v>43089</c:v>
                </c:pt>
                <c:pt idx="1297">
                  <c:v>43090</c:v>
                </c:pt>
                <c:pt idx="1298">
                  <c:v>43091</c:v>
                </c:pt>
                <c:pt idx="1299">
                  <c:v>43094</c:v>
                </c:pt>
                <c:pt idx="1300">
                  <c:v>43095</c:v>
                </c:pt>
                <c:pt idx="1301">
                  <c:v>43096</c:v>
                </c:pt>
                <c:pt idx="1302">
                  <c:v>43097</c:v>
                </c:pt>
                <c:pt idx="1303">
                  <c:v>43098</c:v>
                </c:pt>
                <c:pt idx="1304">
                  <c:v>43101</c:v>
                </c:pt>
                <c:pt idx="1305">
                  <c:v>43102</c:v>
                </c:pt>
                <c:pt idx="1306">
                  <c:v>43103</c:v>
                </c:pt>
                <c:pt idx="1307">
                  <c:v>43104</c:v>
                </c:pt>
                <c:pt idx="1308">
                  <c:v>43105</c:v>
                </c:pt>
                <c:pt idx="1309">
                  <c:v>43108</c:v>
                </c:pt>
                <c:pt idx="1310">
                  <c:v>43109</c:v>
                </c:pt>
                <c:pt idx="1311">
                  <c:v>43110</c:v>
                </c:pt>
                <c:pt idx="1312">
                  <c:v>43111</c:v>
                </c:pt>
                <c:pt idx="1313">
                  <c:v>43112</c:v>
                </c:pt>
                <c:pt idx="1314">
                  <c:v>43115</c:v>
                </c:pt>
                <c:pt idx="1315">
                  <c:v>43116</c:v>
                </c:pt>
                <c:pt idx="1316">
                  <c:v>43117</c:v>
                </c:pt>
                <c:pt idx="1317">
                  <c:v>43118</c:v>
                </c:pt>
                <c:pt idx="1318">
                  <c:v>43119</c:v>
                </c:pt>
                <c:pt idx="1319">
                  <c:v>43122</c:v>
                </c:pt>
                <c:pt idx="1320">
                  <c:v>43123</c:v>
                </c:pt>
                <c:pt idx="1321">
                  <c:v>43124</c:v>
                </c:pt>
                <c:pt idx="1322">
                  <c:v>43125</c:v>
                </c:pt>
                <c:pt idx="1323">
                  <c:v>43126</c:v>
                </c:pt>
                <c:pt idx="1324">
                  <c:v>43129</c:v>
                </c:pt>
                <c:pt idx="1325">
                  <c:v>43130</c:v>
                </c:pt>
                <c:pt idx="1326">
                  <c:v>43131</c:v>
                </c:pt>
                <c:pt idx="1327">
                  <c:v>43132</c:v>
                </c:pt>
                <c:pt idx="1328">
                  <c:v>43133</c:v>
                </c:pt>
                <c:pt idx="1329">
                  <c:v>43136</c:v>
                </c:pt>
                <c:pt idx="1330">
                  <c:v>43137</c:v>
                </c:pt>
                <c:pt idx="1331">
                  <c:v>43138</c:v>
                </c:pt>
                <c:pt idx="1332">
                  <c:v>43139</c:v>
                </c:pt>
                <c:pt idx="1333">
                  <c:v>43140</c:v>
                </c:pt>
                <c:pt idx="1334">
                  <c:v>43143</c:v>
                </c:pt>
                <c:pt idx="1335">
                  <c:v>43144</c:v>
                </c:pt>
                <c:pt idx="1336">
                  <c:v>43145</c:v>
                </c:pt>
                <c:pt idx="1337">
                  <c:v>43146</c:v>
                </c:pt>
                <c:pt idx="1338">
                  <c:v>43147</c:v>
                </c:pt>
                <c:pt idx="1339">
                  <c:v>43150</c:v>
                </c:pt>
                <c:pt idx="1340">
                  <c:v>43151</c:v>
                </c:pt>
                <c:pt idx="1341">
                  <c:v>43152</c:v>
                </c:pt>
                <c:pt idx="1342">
                  <c:v>43153</c:v>
                </c:pt>
                <c:pt idx="1343">
                  <c:v>43154</c:v>
                </c:pt>
                <c:pt idx="1344">
                  <c:v>43157</c:v>
                </c:pt>
                <c:pt idx="1345">
                  <c:v>43158</c:v>
                </c:pt>
                <c:pt idx="1346">
                  <c:v>43159</c:v>
                </c:pt>
                <c:pt idx="1347">
                  <c:v>43160</c:v>
                </c:pt>
                <c:pt idx="1348">
                  <c:v>43161</c:v>
                </c:pt>
                <c:pt idx="1349">
                  <c:v>43164</c:v>
                </c:pt>
                <c:pt idx="1350">
                  <c:v>43165</c:v>
                </c:pt>
                <c:pt idx="1351">
                  <c:v>43166</c:v>
                </c:pt>
                <c:pt idx="1352">
                  <c:v>43167</c:v>
                </c:pt>
                <c:pt idx="1353">
                  <c:v>43168</c:v>
                </c:pt>
                <c:pt idx="1354">
                  <c:v>43171</c:v>
                </c:pt>
                <c:pt idx="1355">
                  <c:v>43172</c:v>
                </c:pt>
                <c:pt idx="1356">
                  <c:v>43173</c:v>
                </c:pt>
                <c:pt idx="1357">
                  <c:v>43174</c:v>
                </c:pt>
                <c:pt idx="1358">
                  <c:v>43175</c:v>
                </c:pt>
                <c:pt idx="1359">
                  <c:v>43178</c:v>
                </c:pt>
                <c:pt idx="1360">
                  <c:v>43179</c:v>
                </c:pt>
                <c:pt idx="1361">
                  <c:v>43180</c:v>
                </c:pt>
                <c:pt idx="1362">
                  <c:v>43181</c:v>
                </c:pt>
                <c:pt idx="1363">
                  <c:v>43182</c:v>
                </c:pt>
                <c:pt idx="1364">
                  <c:v>43185</c:v>
                </c:pt>
                <c:pt idx="1365">
                  <c:v>43186</c:v>
                </c:pt>
                <c:pt idx="1366">
                  <c:v>43187</c:v>
                </c:pt>
                <c:pt idx="1367">
                  <c:v>43188</c:v>
                </c:pt>
                <c:pt idx="1368">
                  <c:v>43189</c:v>
                </c:pt>
                <c:pt idx="1369">
                  <c:v>43192</c:v>
                </c:pt>
                <c:pt idx="1370">
                  <c:v>43193</c:v>
                </c:pt>
                <c:pt idx="1371">
                  <c:v>43194</c:v>
                </c:pt>
                <c:pt idx="1372">
                  <c:v>43195</c:v>
                </c:pt>
                <c:pt idx="1373">
                  <c:v>43196</c:v>
                </c:pt>
                <c:pt idx="1374">
                  <c:v>43199</c:v>
                </c:pt>
                <c:pt idx="1375">
                  <c:v>43200</c:v>
                </c:pt>
                <c:pt idx="1376">
                  <c:v>43201</c:v>
                </c:pt>
                <c:pt idx="1377">
                  <c:v>43202</c:v>
                </c:pt>
                <c:pt idx="1378">
                  <c:v>43203</c:v>
                </c:pt>
                <c:pt idx="1379">
                  <c:v>43206</c:v>
                </c:pt>
                <c:pt idx="1380">
                  <c:v>43207</c:v>
                </c:pt>
                <c:pt idx="1381">
                  <c:v>43208</c:v>
                </c:pt>
                <c:pt idx="1382">
                  <c:v>43209</c:v>
                </c:pt>
                <c:pt idx="1383">
                  <c:v>43210</c:v>
                </c:pt>
                <c:pt idx="1384">
                  <c:v>43213</c:v>
                </c:pt>
                <c:pt idx="1385">
                  <c:v>43214</c:v>
                </c:pt>
                <c:pt idx="1386">
                  <c:v>43215</c:v>
                </c:pt>
                <c:pt idx="1387">
                  <c:v>43216</c:v>
                </c:pt>
                <c:pt idx="1388">
                  <c:v>43217</c:v>
                </c:pt>
                <c:pt idx="1389">
                  <c:v>43220</c:v>
                </c:pt>
                <c:pt idx="1390">
                  <c:v>43221</c:v>
                </c:pt>
                <c:pt idx="1391">
                  <c:v>43222</c:v>
                </c:pt>
                <c:pt idx="1392">
                  <c:v>43223</c:v>
                </c:pt>
                <c:pt idx="1393">
                  <c:v>43224</c:v>
                </c:pt>
                <c:pt idx="1394">
                  <c:v>43227</c:v>
                </c:pt>
                <c:pt idx="1395">
                  <c:v>43228</c:v>
                </c:pt>
                <c:pt idx="1396">
                  <c:v>43229</c:v>
                </c:pt>
                <c:pt idx="1397">
                  <c:v>43230</c:v>
                </c:pt>
                <c:pt idx="1398">
                  <c:v>43231</c:v>
                </c:pt>
                <c:pt idx="1399">
                  <c:v>43234</c:v>
                </c:pt>
                <c:pt idx="1400">
                  <c:v>43235</c:v>
                </c:pt>
                <c:pt idx="1401">
                  <c:v>43236</c:v>
                </c:pt>
                <c:pt idx="1402">
                  <c:v>43237</c:v>
                </c:pt>
                <c:pt idx="1403">
                  <c:v>43238</c:v>
                </c:pt>
                <c:pt idx="1404">
                  <c:v>43241</c:v>
                </c:pt>
                <c:pt idx="1405">
                  <c:v>43242</c:v>
                </c:pt>
                <c:pt idx="1406">
                  <c:v>43243</c:v>
                </c:pt>
                <c:pt idx="1407">
                  <c:v>43244</c:v>
                </c:pt>
                <c:pt idx="1408">
                  <c:v>43245</c:v>
                </c:pt>
                <c:pt idx="1409">
                  <c:v>43248</c:v>
                </c:pt>
                <c:pt idx="1410">
                  <c:v>43249</c:v>
                </c:pt>
                <c:pt idx="1411">
                  <c:v>43250</c:v>
                </c:pt>
                <c:pt idx="1412">
                  <c:v>43251</c:v>
                </c:pt>
                <c:pt idx="1413">
                  <c:v>43252</c:v>
                </c:pt>
                <c:pt idx="1414">
                  <c:v>43255</c:v>
                </c:pt>
                <c:pt idx="1415">
                  <c:v>43256</c:v>
                </c:pt>
                <c:pt idx="1416">
                  <c:v>43257</c:v>
                </c:pt>
                <c:pt idx="1417">
                  <c:v>43258</c:v>
                </c:pt>
                <c:pt idx="1418">
                  <c:v>43259</c:v>
                </c:pt>
                <c:pt idx="1419">
                  <c:v>43262</c:v>
                </c:pt>
                <c:pt idx="1420">
                  <c:v>43263</c:v>
                </c:pt>
                <c:pt idx="1421">
                  <c:v>43264</c:v>
                </c:pt>
                <c:pt idx="1422">
                  <c:v>43265</c:v>
                </c:pt>
                <c:pt idx="1423">
                  <c:v>43266</c:v>
                </c:pt>
                <c:pt idx="1424">
                  <c:v>43269</c:v>
                </c:pt>
                <c:pt idx="1425">
                  <c:v>43270</c:v>
                </c:pt>
                <c:pt idx="1426">
                  <c:v>43271</c:v>
                </c:pt>
                <c:pt idx="1427">
                  <c:v>43272</c:v>
                </c:pt>
                <c:pt idx="1428">
                  <c:v>43273</c:v>
                </c:pt>
                <c:pt idx="1429">
                  <c:v>43276</c:v>
                </c:pt>
                <c:pt idx="1430">
                  <c:v>43277</c:v>
                </c:pt>
                <c:pt idx="1431">
                  <c:v>43278</c:v>
                </c:pt>
                <c:pt idx="1432">
                  <c:v>43279</c:v>
                </c:pt>
                <c:pt idx="1433">
                  <c:v>43280</c:v>
                </c:pt>
                <c:pt idx="1434">
                  <c:v>43283</c:v>
                </c:pt>
                <c:pt idx="1435">
                  <c:v>43284</c:v>
                </c:pt>
                <c:pt idx="1436">
                  <c:v>43285</c:v>
                </c:pt>
                <c:pt idx="1437">
                  <c:v>43286</c:v>
                </c:pt>
                <c:pt idx="1438">
                  <c:v>43287</c:v>
                </c:pt>
                <c:pt idx="1439">
                  <c:v>43290</c:v>
                </c:pt>
                <c:pt idx="1440">
                  <c:v>43291</c:v>
                </c:pt>
                <c:pt idx="1441">
                  <c:v>43292</c:v>
                </c:pt>
                <c:pt idx="1442">
                  <c:v>43293</c:v>
                </c:pt>
                <c:pt idx="1443">
                  <c:v>43294</c:v>
                </c:pt>
                <c:pt idx="1444">
                  <c:v>43297</c:v>
                </c:pt>
                <c:pt idx="1445">
                  <c:v>43298</c:v>
                </c:pt>
                <c:pt idx="1446">
                  <c:v>43299</c:v>
                </c:pt>
                <c:pt idx="1447">
                  <c:v>43300</c:v>
                </c:pt>
                <c:pt idx="1448">
                  <c:v>43301</c:v>
                </c:pt>
                <c:pt idx="1449">
                  <c:v>43304</c:v>
                </c:pt>
                <c:pt idx="1450">
                  <c:v>43305</c:v>
                </c:pt>
                <c:pt idx="1451">
                  <c:v>43306</c:v>
                </c:pt>
                <c:pt idx="1452">
                  <c:v>43307</c:v>
                </c:pt>
                <c:pt idx="1453">
                  <c:v>43308</c:v>
                </c:pt>
                <c:pt idx="1454">
                  <c:v>43311</c:v>
                </c:pt>
                <c:pt idx="1455">
                  <c:v>43312</c:v>
                </c:pt>
                <c:pt idx="1456">
                  <c:v>43313</c:v>
                </c:pt>
                <c:pt idx="1457">
                  <c:v>43314</c:v>
                </c:pt>
                <c:pt idx="1458">
                  <c:v>43315</c:v>
                </c:pt>
                <c:pt idx="1459">
                  <c:v>43318</c:v>
                </c:pt>
                <c:pt idx="1460">
                  <c:v>43319</c:v>
                </c:pt>
                <c:pt idx="1461">
                  <c:v>43320</c:v>
                </c:pt>
                <c:pt idx="1462">
                  <c:v>43321</c:v>
                </c:pt>
                <c:pt idx="1463">
                  <c:v>43322</c:v>
                </c:pt>
                <c:pt idx="1464">
                  <c:v>43325</c:v>
                </c:pt>
                <c:pt idx="1465">
                  <c:v>43326</c:v>
                </c:pt>
                <c:pt idx="1466">
                  <c:v>43327</c:v>
                </c:pt>
                <c:pt idx="1467">
                  <c:v>43328</c:v>
                </c:pt>
                <c:pt idx="1468">
                  <c:v>43329</c:v>
                </c:pt>
                <c:pt idx="1469">
                  <c:v>43332</c:v>
                </c:pt>
                <c:pt idx="1470">
                  <c:v>43333</c:v>
                </c:pt>
                <c:pt idx="1471">
                  <c:v>43334</c:v>
                </c:pt>
                <c:pt idx="1472">
                  <c:v>43335</c:v>
                </c:pt>
                <c:pt idx="1473">
                  <c:v>43336</c:v>
                </c:pt>
                <c:pt idx="1474">
                  <c:v>43339</c:v>
                </c:pt>
                <c:pt idx="1475">
                  <c:v>43340</c:v>
                </c:pt>
                <c:pt idx="1476">
                  <c:v>43341</c:v>
                </c:pt>
                <c:pt idx="1477">
                  <c:v>43342</c:v>
                </c:pt>
                <c:pt idx="1478">
                  <c:v>43343</c:v>
                </c:pt>
                <c:pt idx="1479">
                  <c:v>43346</c:v>
                </c:pt>
                <c:pt idx="1480">
                  <c:v>43347</c:v>
                </c:pt>
                <c:pt idx="1481">
                  <c:v>43348</c:v>
                </c:pt>
                <c:pt idx="1482">
                  <c:v>43349</c:v>
                </c:pt>
                <c:pt idx="1483">
                  <c:v>43350</c:v>
                </c:pt>
                <c:pt idx="1484">
                  <c:v>43353</c:v>
                </c:pt>
                <c:pt idx="1485">
                  <c:v>43354</c:v>
                </c:pt>
                <c:pt idx="1486">
                  <c:v>43355</c:v>
                </c:pt>
                <c:pt idx="1487">
                  <c:v>43356</c:v>
                </c:pt>
                <c:pt idx="1488">
                  <c:v>43357</c:v>
                </c:pt>
                <c:pt idx="1489">
                  <c:v>43360</c:v>
                </c:pt>
                <c:pt idx="1490">
                  <c:v>43361</c:v>
                </c:pt>
                <c:pt idx="1491">
                  <c:v>43362</c:v>
                </c:pt>
                <c:pt idx="1492">
                  <c:v>43363</c:v>
                </c:pt>
                <c:pt idx="1493">
                  <c:v>43364</c:v>
                </c:pt>
                <c:pt idx="1494">
                  <c:v>43367</c:v>
                </c:pt>
                <c:pt idx="1495">
                  <c:v>43368</c:v>
                </c:pt>
                <c:pt idx="1496">
                  <c:v>43369</c:v>
                </c:pt>
                <c:pt idx="1497">
                  <c:v>43370</c:v>
                </c:pt>
                <c:pt idx="1498">
                  <c:v>43371</c:v>
                </c:pt>
                <c:pt idx="1499">
                  <c:v>43374</c:v>
                </c:pt>
                <c:pt idx="1500">
                  <c:v>43375</c:v>
                </c:pt>
                <c:pt idx="1501">
                  <c:v>43376</c:v>
                </c:pt>
                <c:pt idx="1502">
                  <c:v>43377</c:v>
                </c:pt>
                <c:pt idx="1503">
                  <c:v>43378</c:v>
                </c:pt>
                <c:pt idx="1504">
                  <c:v>43381</c:v>
                </c:pt>
                <c:pt idx="1505">
                  <c:v>43382</c:v>
                </c:pt>
                <c:pt idx="1506">
                  <c:v>43383</c:v>
                </c:pt>
                <c:pt idx="1507">
                  <c:v>43384</c:v>
                </c:pt>
                <c:pt idx="1508">
                  <c:v>43385</c:v>
                </c:pt>
                <c:pt idx="1509">
                  <c:v>43388</c:v>
                </c:pt>
                <c:pt idx="1510">
                  <c:v>43389</c:v>
                </c:pt>
                <c:pt idx="1511">
                  <c:v>43390</c:v>
                </c:pt>
                <c:pt idx="1512">
                  <c:v>43391</c:v>
                </c:pt>
                <c:pt idx="1513">
                  <c:v>43392</c:v>
                </c:pt>
                <c:pt idx="1514">
                  <c:v>43395</c:v>
                </c:pt>
                <c:pt idx="1515">
                  <c:v>43396</c:v>
                </c:pt>
                <c:pt idx="1516">
                  <c:v>43397</c:v>
                </c:pt>
                <c:pt idx="1517">
                  <c:v>43398</c:v>
                </c:pt>
                <c:pt idx="1518">
                  <c:v>43399</c:v>
                </c:pt>
                <c:pt idx="1519">
                  <c:v>43402</c:v>
                </c:pt>
                <c:pt idx="1520">
                  <c:v>43403</c:v>
                </c:pt>
                <c:pt idx="1521">
                  <c:v>43404</c:v>
                </c:pt>
                <c:pt idx="1522">
                  <c:v>43405</c:v>
                </c:pt>
                <c:pt idx="1523">
                  <c:v>43406</c:v>
                </c:pt>
                <c:pt idx="1524">
                  <c:v>43409</c:v>
                </c:pt>
                <c:pt idx="1525">
                  <c:v>43410</c:v>
                </c:pt>
                <c:pt idx="1526">
                  <c:v>43411</c:v>
                </c:pt>
                <c:pt idx="1527">
                  <c:v>43412</c:v>
                </c:pt>
                <c:pt idx="1528">
                  <c:v>43413</c:v>
                </c:pt>
                <c:pt idx="1529">
                  <c:v>43416</c:v>
                </c:pt>
                <c:pt idx="1530">
                  <c:v>43417</c:v>
                </c:pt>
                <c:pt idx="1531">
                  <c:v>43418</c:v>
                </c:pt>
                <c:pt idx="1532">
                  <c:v>43419</c:v>
                </c:pt>
                <c:pt idx="1533">
                  <c:v>43420</c:v>
                </c:pt>
                <c:pt idx="1534">
                  <c:v>43423</c:v>
                </c:pt>
                <c:pt idx="1535">
                  <c:v>43424</c:v>
                </c:pt>
                <c:pt idx="1536">
                  <c:v>43425</c:v>
                </c:pt>
                <c:pt idx="1537">
                  <c:v>43426</c:v>
                </c:pt>
                <c:pt idx="1538">
                  <c:v>43427</c:v>
                </c:pt>
                <c:pt idx="1539">
                  <c:v>43430</c:v>
                </c:pt>
                <c:pt idx="1540">
                  <c:v>43431</c:v>
                </c:pt>
                <c:pt idx="1541">
                  <c:v>43432</c:v>
                </c:pt>
                <c:pt idx="1542">
                  <c:v>43433</c:v>
                </c:pt>
                <c:pt idx="1543">
                  <c:v>43434</c:v>
                </c:pt>
                <c:pt idx="1544">
                  <c:v>43437</c:v>
                </c:pt>
                <c:pt idx="1545">
                  <c:v>43438</c:v>
                </c:pt>
                <c:pt idx="1546">
                  <c:v>43439</c:v>
                </c:pt>
                <c:pt idx="1547">
                  <c:v>43440</c:v>
                </c:pt>
                <c:pt idx="1548">
                  <c:v>43441</c:v>
                </c:pt>
                <c:pt idx="1549">
                  <c:v>43444</c:v>
                </c:pt>
                <c:pt idx="1550">
                  <c:v>43445</c:v>
                </c:pt>
                <c:pt idx="1551">
                  <c:v>43446</c:v>
                </c:pt>
                <c:pt idx="1552">
                  <c:v>43447</c:v>
                </c:pt>
                <c:pt idx="1553">
                  <c:v>43448</c:v>
                </c:pt>
                <c:pt idx="1554">
                  <c:v>43451</c:v>
                </c:pt>
                <c:pt idx="1555">
                  <c:v>43452</c:v>
                </c:pt>
                <c:pt idx="1556">
                  <c:v>43453</c:v>
                </c:pt>
                <c:pt idx="1557">
                  <c:v>43454</c:v>
                </c:pt>
                <c:pt idx="1558">
                  <c:v>43455</c:v>
                </c:pt>
                <c:pt idx="1559">
                  <c:v>43458</c:v>
                </c:pt>
                <c:pt idx="1560">
                  <c:v>43459</c:v>
                </c:pt>
                <c:pt idx="1561">
                  <c:v>43460</c:v>
                </c:pt>
                <c:pt idx="1562">
                  <c:v>43461</c:v>
                </c:pt>
                <c:pt idx="1563">
                  <c:v>43462</c:v>
                </c:pt>
                <c:pt idx="1564">
                  <c:v>43465</c:v>
                </c:pt>
                <c:pt idx="1565">
                  <c:v>43466</c:v>
                </c:pt>
                <c:pt idx="1566">
                  <c:v>43467</c:v>
                </c:pt>
                <c:pt idx="1567">
                  <c:v>43468</c:v>
                </c:pt>
                <c:pt idx="1568">
                  <c:v>43469</c:v>
                </c:pt>
                <c:pt idx="1569">
                  <c:v>43472</c:v>
                </c:pt>
                <c:pt idx="1570">
                  <c:v>43473</c:v>
                </c:pt>
                <c:pt idx="1571">
                  <c:v>43474</c:v>
                </c:pt>
                <c:pt idx="1572">
                  <c:v>43475</c:v>
                </c:pt>
                <c:pt idx="1573">
                  <c:v>43476</c:v>
                </c:pt>
                <c:pt idx="1574">
                  <c:v>43479</c:v>
                </c:pt>
                <c:pt idx="1575">
                  <c:v>43480</c:v>
                </c:pt>
                <c:pt idx="1576">
                  <c:v>43481</c:v>
                </c:pt>
                <c:pt idx="1577">
                  <c:v>43482</c:v>
                </c:pt>
                <c:pt idx="1578">
                  <c:v>43483</c:v>
                </c:pt>
                <c:pt idx="1579">
                  <c:v>43486</c:v>
                </c:pt>
                <c:pt idx="1580">
                  <c:v>43487</c:v>
                </c:pt>
                <c:pt idx="1581">
                  <c:v>43488</c:v>
                </c:pt>
                <c:pt idx="1582">
                  <c:v>43489</c:v>
                </c:pt>
                <c:pt idx="1583">
                  <c:v>43490</c:v>
                </c:pt>
                <c:pt idx="1584">
                  <c:v>43493</c:v>
                </c:pt>
                <c:pt idx="1585">
                  <c:v>43494</c:v>
                </c:pt>
                <c:pt idx="1586">
                  <c:v>43495</c:v>
                </c:pt>
                <c:pt idx="1587">
                  <c:v>43496</c:v>
                </c:pt>
                <c:pt idx="1588">
                  <c:v>43497</c:v>
                </c:pt>
                <c:pt idx="1589">
                  <c:v>43500</c:v>
                </c:pt>
                <c:pt idx="1590">
                  <c:v>43501</c:v>
                </c:pt>
                <c:pt idx="1591">
                  <c:v>43502</c:v>
                </c:pt>
                <c:pt idx="1592">
                  <c:v>43503</c:v>
                </c:pt>
                <c:pt idx="1593">
                  <c:v>43504</c:v>
                </c:pt>
                <c:pt idx="1594">
                  <c:v>43507</c:v>
                </c:pt>
                <c:pt idx="1595">
                  <c:v>43508</c:v>
                </c:pt>
                <c:pt idx="1596">
                  <c:v>43509</c:v>
                </c:pt>
                <c:pt idx="1597">
                  <c:v>43510</c:v>
                </c:pt>
                <c:pt idx="1598">
                  <c:v>43511</c:v>
                </c:pt>
                <c:pt idx="1599">
                  <c:v>43514</c:v>
                </c:pt>
                <c:pt idx="1600">
                  <c:v>43515</c:v>
                </c:pt>
                <c:pt idx="1601">
                  <c:v>43516</c:v>
                </c:pt>
                <c:pt idx="1602">
                  <c:v>43517</c:v>
                </c:pt>
                <c:pt idx="1603">
                  <c:v>43518</c:v>
                </c:pt>
                <c:pt idx="1604">
                  <c:v>43521</c:v>
                </c:pt>
                <c:pt idx="1605">
                  <c:v>43522</c:v>
                </c:pt>
                <c:pt idx="1606">
                  <c:v>43523</c:v>
                </c:pt>
                <c:pt idx="1607">
                  <c:v>43524</c:v>
                </c:pt>
                <c:pt idx="1608">
                  <c:v>43525</c:v>
                </c:pt>
                <c:pt idx="1609">
                  <c:v>43528</c:v>
                </c:pt>
                <c:pt idx="1610">
                  <c:v>43529</c:v>
                </c:pt>
                <c:pt idx="1611">
                  <c:v>43530</c:v>
                </c:pt>
                <c:pt idx="1612">
                  <c:v>43531</c:v>
                </c:pt>
                <c:pt idx="1613">
                  <c:v>43532</c:v>
                </c:pt>
                <c:pt idx="1614">
                  <c:v>43535</c:v>
                </c:pt>
                <c:pt idx="1615">
                  <c:v>43536</c:v>
                </c:pt>
                <c:pt idx="1616">
                  <c:v>43537</c:v>
                </c:pt>
                <c:pt idx="1617">
                  <c:v>43538</c:v>
                </c:pt>
                <c:pt idx="1618">
                  <c:v>43539</c:v>
                </c:pt>
                <c:pt idx="1619">
                  <c:v>43542</c:v>
                </c:pt>
                <c:pt idx="1620">
                  <c:v>43543</c:v>
                </c:pt>
                <c:pt idx="1621">
                  <c:v>43544</c:v>
                </c:pt>
                <c:pt idx="1622">
                  <c:v>43545</c:v>
                </c:pt>
                <c:pt idx="1623">
                  <c:v>43546</c:v>
                </c:pt>
                <c:pt idx="1624">
                  <c:v>43549</c:v>
                </c:pt>
                <c:pt idx="1625">
                  <c:v>43550</c:v>
                </c:pt>
                <c:pt idx="1626">
                  <c:v>43551</c:v>
                </c:pt>
                <c:pt idx="1627">
                  <c:v>43552</c:v>
                </c:pt>
                <c:pt idx="1628">
                  <c:v>43553</c:v>
                </c:pt>
                <c:pt idx="1629">
                  <c:v>43556</c:v>
                </c:pt>
                <c:pt idx="1630">
                  <c:v>43557</c:v>
                </c:pt>
                <c:pt idx="1631">
                  <c:v>43558</c:v>
                </c:pt>
                <c:pt idx="1632">
                  <c:v>43559</c:v>
                </c:pt>
                <c:pt idx="1633">
                  <c:v>43560</c:v>
                </c:pt>
                <c:pt idx="1634">
                  <c:v>43563</c:v>
                </c:pt>
                <c:pt idx="1635">
                  <c:v>43564</c:v>
                </c:pt>
                <c:pt idx="1636">
                  <c:v>43565</c:v>
                </c:pt>
                <c:pt idx="1637">
                  <c:v>43566</c:v>
                </c:pt>
                <c:pt idx="1638">
                  <c:v>43567</c:v>
                </c:pt>
                <c:pt idx="1639">
                  <c:v>43570</c:v>
                </c:pt>
                <c:pt idx="1640">
                  <c:v>43571</c:v>
                </c:pt>
                <c:pt idx="1641">
                  <c:v>43572</c:v>
                </c:pt>
                <c:pt idx="1642">
                  <c:v>43573</c:v>
                </c:pt>
                <c:pt idx="1643">
                  <c:v>43574</c:v>
                </c:pt>
                <c:pt idx="1644">
                  <c:v>43577</c:v>
                </c:pt>
                <c:pt idx="1645">
                  <c:v>43578</c:v>
                </c:pt>
                <c:pt idx="1646">
                  <c:v>43579</c:v>
                </c:pt>
                <c:pt idx="1647">
                  <c:v>43580</c:v>
                </c:pt>
                <c:pt idx="1648">
                  <c:v>43581</c:v>
                </c:pt>
                <c:pt idx="1649">
                  <c:v>43584</c:v>
                </c:pt>
                <c:pt idx="1650">
                  <c:v>43585</c:v>
                </c:pt>
                <c:pt idx="1651">
                  <c:v>43586</c:v>
                </c:pt>
                <c:pt idx="1652">
                  <c:v>43587</c:v>
                </c:pt>
                <c:pt idx="1653">
                  <c:v>43588</c:v>
                </c:pt>
                <c:pt idx="1654">
                  <c:v>43591</c:v>
                </c:pt>
                <c:pt idx="1655">
                  <c:v>43592</c:v>
                </c:pt>
                <c:pt idx="1656">
                  <c:v>43593</c:v>
                </c:pt>
                <c:pt idx="1657">
                  <c:v>43594</c:v>
                </c:pt>
                <c:pt idx="1658">
                  <c:v>43595</c:v>
                </c:pt>
                <c:pt idx="1659">
                  <c:v>43598</c:v>
                </c:pt>
                <c:pt idx="1660">
                  <c:v>43599</c:v>
                </c:pt>
                <c:pt idx="1661">
                  <c:v>43600</c:v>
                </c:pt>
                <c:pt idx="1662">
                  <c:v>43601</c:v>
                </c:pt>
                <c:pt idx="1663">
                  <c:v>43602</c:v>
                </c:pt>
                <c:pt idx="1664">
                  <c:v>43605</c:v>
                </c:pt>
                <c:pt idx="1665">
                  <c:v>43606</c:v>
                </c:pt>
                <c:pt idx="1666">
                  <c:v>43607</c:v>
                </c:pt>
                <c:pt idx="1667">
                  <c:v>43608</c:v>
                </c:pt>
                <c:pt idx="1668">
                  <c:v>43609</c:v>
                </c:pt>
                <c:pt idx="1669">
                  <c:v>43612</c:v>
                </c:pt>
                <c:pt idx="1670">
                  <c:v>43613</c:v>
                </c:pt>
                <c:pt idx="1671">
                  <c:v>43614</c:v>
                </c:pt>
                <c:pt idx="1672">
                  <c:v>43615</c:v>
                </c:pt>
                <c:pt idx="1673">
                  <c:v>43616</c:v>
                </c:pt>
              </c:numCache>
            </c:numRef>
          </c:cat>
          <c:val>
            <c:numRef>
              <c:f>Prices!$I$2:$I$1675</c:f>
              <c:numCache>
                <c:formatCode>0.00</c:formatCode>
                <c:ptCount val="1674"/>
                <c:pt idx="0">
                  <c:v>15.600000000000001</c:v>
                </c:pt>
                <c:pt idx="1">
                  <c:v>15.600000000000001</c:v>
                </c:pt>
                <c:pt idx="2">
                  <c:v>15.600000000000001</c:v>
                </c:pt>
                <c:pt idx="3">
                  <c:v>15.7</c:v>
                </c:pt>
                <c:pt idx="4">
                  <c:v>15.7</c:v>
                </c:pt>
                <c:pt idx="5">
                  <c:v>15.75</c:v>
                </c:pt>
                <c:pt idx="6">
                  <c:v>15.850000000000001</c:v>
                </c:pt>
                <c:pt idx="7">
                  <c:v>15.850000000000001</c:v>
                </c:pt>
                <c:pt idx="8">
                  <c:v>15.8</c:v>
                </c:pt>
                <c:pt idx="9">
                  <c:v>15.82</c:v>
                </c:pt>
                <c:pt idx="10">
                  <c:v>15.847999999999999</c:v>
                </c:pt>
                <c:pt idx="11">
                  <c:v>16.55</c:v>
                </c:pt>
                <c:pt idx="12">
                  <c:v>16.55</c:v>
                </c:pt>
                <c:pt idx="13">
                  <c:v>17.05</c:v>
                </c:pt>
                <c:pt idx="14">
                  <c:v>17.05</c:v>
                </c:pt>
                <c:pt idx="15">
                  <c:v>17.13</c:v>
                </c:pt>
                <c:pt idx="16">
                  <c:v>17.132000000000001</c:v>
                </c:pt>
                <c:pt idx="17">
                  <c:v>17.204999999999998</c:v>
                </c:pt>
                <c:pt idx="18">
                  <c:v>17.292000000000002</c:v>
                </c:pt>
                <c:pt idx="19">
                  <c:v>17.422999999999998</c:v>
                </c:pt>
                <c:pt idx="20">
                  <c:v>17.422999999999998</c:v>
                </c:pt>
                <c:pt idx="21">
                  <c:v>17.478999999999999</c:v>
                </c:pt>
                <c:pt idx="22">
                  <c:v>17.532</c:v>
                </c:pt>
                <c:pt idx="23">
                  <c:v>17.603000000000002</c:v>
                </c:pt>
                <c:pt idx="24">
                  <c:v>17.625</c:v>
                </c:pt>
                <c:pt idx="25">
                  <c:v>17.625</c:v>
                </c:pt>
                <c:pt idx="26">
                  <c:v>17.641999999999999</c:v>
                </c:pt>
                <c:pt idx="27">
                  <c:v>17.658000000000001</c:v>
                </c:pt>
                <c:pt idx="28">
                  <c:v>17.658000000000001</c:v>
                </c:pt>
                <c:pt idx="29">
                  <c:v>17.658000000000001</c:v>
                </c:pt>
                <c:pt idx="30">
                  <c:v>17.614999999999998</c:v>
                </c:pt>
                <c:pt idx="31">
                  <c:v>17.617999999999999</c:v>
                </c:pt>
                <c:pt idx="32">
                  <c:v>17.637</c:v>
                </c:pt>
                <c:pt idx="33">
                  <c:v>17.638999999999999</c:v>
                </c:pt>
                <c:pt idx="34">
                  <c:v>17.2</c:v>
                </c:pt>
                <c:pt idx="35">
                  <c:v>17</c:v>
                </c:pt>
                <c:pt idx="36">
                  <c:v>16.850000000000001</c:v>
                </c:pt>
                <c:pt idx="37">
                  <c:v>16.8</c:v>
                </c:pt>
                <c:pt idx="38">
                  <c:v>16.7</c:v>
                </c:pt>
                <c:pt idx="39">
                  <c:v>16.55</c:v>
                </c:pt>
                <c:pt idx="40">
                  <c:v>16.399999999999999</c:v>
                </c:pt>
                <c:pt idx="41">
                  <c:v>16.399999999999999</c:v>
                </c:pt>
                <c:pt idx="42">
                  <c:v>16.399999999999999</c:v>
                </c:pt>
                <c:pt idx="43">
                  <c:v>16.48</c:v>
                </c:pt>
                <c:pt idx="44">
                  <c:v>16.550999999999998</c:v>
                </c:pt>
                <c:pt idx="45">
                  <c:v>16.506</c:v>
                </c:pt>
                <c:pt idx="46">
                  <c:v>16.326000000000001</c:v>
                </c:pt>
                <c:pt idx="47">
                  <c:v>16.309000000000001</c:v>
                </c:pt>
                <c:pt idx="48">
                  <c:v>16.234000000000002</c:v>
                </c:pt>
                <c:pt idx="49">
                  <c:v>16.196000000000002</c:v>
                </c:pt>
                <c:pt idx="50">
                  <c:v>16.186</c:v>
                </c:pt>
                <c:pt idx="51">
                  <c:v>16.186</c:v>
                </c:pt>
                <c:pt idx="52">
                  <c:v>16.146000000000001</c:v>
                </c:pt>
                <c:pt idx="53">
                  <c:v>16.135999999999999</c:v>
                </c:pt>
                <c:pt idx="54">
                  <c:v>14.3</c:v>
                </c:pt>
                <c:pt idx="55">
                  <c:v>14.35</c:v>
                </c:pt>
                <c:pt idx="56">
                  <c:v>14.45</c:v>
                </c:pt>
                <c:pt idx="57">
                  <c:v>14.2</c:v>
                </c:pt>
                <c:pt idx="58">
                  <c:v>14.2</c:v>
                </c:pt>
                <c:pt idx="59">
                  <c:v>14.2</c:v>
                </c:pt>
                <c:pt idx="60">
                  <c:v>14.2</c:v>
                </c:pt>
                <c:pt idx="61">
                  <c:v>14.17</c:v>
                </c:pt>
                <c:pt idx="62">
                  <c:v>14.13</c:v>
                </c:pt>
                <c:pt idx="63">
                  <c:v>14.13</c:v>
                </c:pt>
                <c:pt idx="64">
                  <c:v>14.099</c:v>
                </c:pt>
                <c:pt idx="65">
                  <c:v>14.099</c:v>
                </c:pt>
                <c:pt idx="66">
                  <c:v>14.054</c:v>
                </c:pt>
                <c:pt idx="67">
                  <c:v>14.054</c:v>
                </c:pt>
                <c:pt idx="68">
                  <c:v>14.048999999999999</c:v>
                </c:pt>
                <c:pt idx="69">
                  <c:v>13.989000000000001</c:v>
                </c:pt>
                <c:pt idx="70">
                  <c:v>13.989000000000001</c:v>
                </c:pt>
                <c:pt idx="71">
                  <c:v>13.989000000000001</c:v>
                </c:pt>
                <c:pt idx="72">
                  <c:v>13.974</c:v>
                </c:pt>
                <c:pt idx="73">
                  <c:v>13.968999999999999</c:v>
                </c:pt>
                <c:pt idx="74">
                  <c:v>13.964</c:v>
                </c:pt>
                <c:pt idx="75">
                  <c:v>13.75</c:v>
                </c:pt>
                <c:pt idx="76">
                  <c:v>13.7</c:v>
                </c:pt>
                <c:pt idx="77">
                  <c:v>13.55</c:v>
                </c:pt>
                <c:pt idx="78">
                  <c:v>13.5</c:v>
                </c:pt>
                <c:pt idx="79">
                  <c:v>13.4</c:v>
                </c:pt>
                <c:pt idx="80">
                  <c:v>13.3</c:v>
                </c:pt>
                <c:pt idx="81">
                  <c:v>13.2</c:v>
                </c:pt>
                <c:pt idx="82">
                  <c:v>13.24</c:v>
                </c:pt>
                <c:pt idx="83">
                  <c:v>13.1</c:v>
                </c:pt>
                <c:pt idx="84">
                  <c:v>13.1</c:v>
                </c:pt>
                <c:pt idx="85">
                  <c:v>13.24</c:v>
                </c:pt>
                <c:pt idx="86">
                  <c:v>13.24</c:v>
                </c:pt>
                <c:pt idx="87">
                  <c:v>13.24</c:v>
                </c:pt>
                <c:pt idx="88">
                  <c:v>13.11</c:v>
                </c:pt>
                <c:pt idx="89">
                  <c:v>13.11</c:v>
                </c:pt>
                <c:pt idx="90">
                  <c:v>13.1</c:v>
                </c:pt>
                <c:pt idx="91">
                  <c:v>13.1</c:v>
                </c:pt>
                <c:pt idx="92">
                  <c:v>13.1</c:v>
                </c:pt>
                <c:pt idx="93">
                  <c:v>13.076000000000001</c:v>
                </c:pt>
                <c:pt idx="94">
                  <c:v>13.058</c:v>
                </c:pt>
                <c:pt idx="95">
                  <c:v>13.051</c:v>
                </c:pt>
                <c:pt idx="96">
                  <c:v>13.065</c:v>
                </c:pt>
                <c:pt idx="97">
                  <c:v>12.85</c:v>
                </c:pt>
                <c:pt idx="98">
                  <c:v>12.9</c:v>
                </c:pt>
                <c:pt idx="99">
                  <c:v>13</c:v>
                </c:pt>
                <c:pt idx="100">
                  <c:v>13</c:v>
                </c:pt>
                <c:pt idx="101">
                  <c:v>13</c:v>
                </c:pt>
                <c:pt idx="102">
                  <c:v>12.95</c:v>
                </c:pt>
                <c:pt idx="103">
                  <c:v>12.95</c:v>
                </c:pt>
                <c:pt idx="104">
                  <c:v>12.95</c:v>
                </c:pt>
                <c:pt idx="105">
                  <c:v>12.9</c:v>
                </c:pt>
                <c:pt idx="106">
                  <c:v>13.03</c:v>
                </c:pt>
                <c:pt idx="107">
                  <c:v>13.01</c:v>
                </c:pt>
                <c:pt idx="108">
                  <c:v>13.01</c:v>
                </c:pt>
                <c:pt idx="109">
                  <c:v>12.96</c:v>
                </c:pt>
                <c:pt idx="110">
                  <c:v>12.938000000000001</c:v>
                </c:pt>
                <c:pt idx="111">
                  <c:v>12.957000000000001</c:v>
                </c:pt>
                <c:pt idx="112">
                  <c:v>12.957000000000001</c:v>
                </c:pt>
                <c:pt idx="113">
                  <c:v>12.96</c:v>
                </c:pt>
                <c:pt idx="114">
                  <c:v>12.977</c:v>
                </c:pt>
                <c:pt idx="115">
                  <c:v>12.977</c:v>
                </c:pt>
                <c:pt idx="116">
                  <c:v>12.977</c:v>
                </c:pt>
                <c:pt idx="117">
                  <c:v>12.981999999999999</c:v>
                </c:pt>
                <c:pt idx="118">
                  <c:v>12.984999999999999</c:v>
                </c:pt>
                <c:pt idx="119">
                  <c:v>13.7</c:v>
                </c:pt>
                <c:pt idx="120">
                  <c:v>13.59</c:v>
                </c:pt>
                <c:pt idx="121">
                  <c:v>13.55</c:v>
                </c:pt>
                <c:pt idx="122">
                  <c:v>13.6</c:v>
                </c:pt>
                <c:pt idx="123">
                  <c:v>13.6</c:v>
                </c:pt>
                <c:pt idx="124">
                  <c:v>13.68</c:v>
                </c:pt>
                <c:pt idx="125">
                  <c:v>13.78</c:v>
                </c:pt>
                <c:pt idx="126">
                  <c:v>13.78</c:v>
                </c:pt>
                <c:pt idx="127">
                  <c:v>13.8</c:v>
                </c:pt>
                <c:pt idx="128">
                  <c:v>13.8</c:v>
                </c:pt>
                <c:pt idx="129">
                  <c:v>13.8</c:v>
                </c:pt>
                <c:pt idx="130">
                  <c:v>13.481</c:v>
                </c:pt>
                <c:pt idx="131">
                  <c:v>13.909000000000001</c:v>
                </c:pt>
                <c:pt idx="132">
                  <c:v>13.909000000000001</c:v>
                </c:pt>
                <c:pt idx="133">
                  <c:v>13.926</c:v>
                </c:pt>
                <c:pt idx="134">
                  <c:v>13.933999999999999</c:v>
                </c:pt>
                <c:pt idx="135">
                  <c:v>13.939</c:v>
                </c:pt>
                <c:pt idx="136">
                  <c:v>13.941000000000001</c:v>
                </c:pt>
                <c:pt idx="137">
                  <c:v>13.968</c:v>
                </c:pt>
                <c:pt idx="138">
                  <c:v>13.984999999999999</c:v>
                </c:pt>
                <c:pt idx="139">
                  <c:v>13.964</c:v>
                </c:pt>
                <c:pt idx="140">
                  <c:v>14.649999999999999</c:v>
                </c:pt>
                <c:pt idx="141">
                  <c:v>14.600000000000001</c:v>
                </c:pt>
                <c:pt idx="142">
                  <c:v>14.600000000000001</c:v>
                </c:pt>
                <c:pt idx="143">
                  <c:v>14.600000000000001</c:v>
                </c:pt>
                <c:pt idx="144">
                  <c:v>14.600000000000001</c:v>
                </c:pt>
                <c:pt idx="145">
                  <c:v>14.600000000000001</c:v>
                </c:pt>
                <c:pt idx="146">
                  <c:v>14.7</c:v>
                </c:pt>
                <c:pt idx="147">
                  <c:v>14.7</c:v>
                </c:pt>
                <c:pt idx="148">
                  <c:v>14.7</c:v>
                </c:pt>
                <c:pt idx="149">
                  <c:v>14.649999999999999</c:v>
                </c:pt>
                <c:pt idx="150">
                  <c:v>14.649999999999999</c:v>
                </c:pt>
                <c:pt idx="151">
                  <c:v>14.66</c:v>
                </c:pt>
                <c:pt idx="152">
                  <c:v>14.66</c:v>
                </c:pt>
                <c:pt idx="153">
                  <c:v>14.66</c:v>
                </c:pt>
                <c:pt idx="154">
                  <c:v>14.66</c:v>
                </c:pt>
                <c:pt idx="155">
                  <c:v>14.55</c:v>
                </c:pt>
                <c:pt idx="156">
                  <c:v>14.55</c:v>
                </c:pt>
                <c:pt idx="157">
                  <c:v>14.526</c:v>
                </c:pt>
                <c:pt idx="158">
                  <c:v>14.526</c:v>
                </c:pt>
                <c:pt idx="159">
                  <c:v>14.533000000000001</c:v>
                </c:pt>
                <c:pt idx="160">
                  <c:v>14.518999999999998</c:v>
                </c:pt>
                <c:pt idx="161">
                  <c:v>14.510000000000002</c:v>
                </c:pt>
                <c:pt idx="162">
                  <c:v>14.504999999999999</c:v>
                </c:pt>
                <c:pt idx="163">
                  <c:v>13.95</c:v>
                </c:pt>
                <c:pt idx="164">
                  <c:v>14</c:v>
                </c:pt>
                <c:pt idx="165">
                  <c:v>14</c:v>
                </c:pt>
                <c:pt idx="166">
                  <c:v>14</c:v>
                </c:pt>
                <c:pt idx="167">
                  <c:v>14</c:v>
                </c:pt>
                <c:pt idx="168">
                  <c:v>13.97</c:v>
                </c:pt>
                <c:pt idx="169">
                  <c:v>13.97</c:v>
                </c:pt>
                <c:pt idx="170">
                  <c:v>13.7</c:v>
                </c:pt>
                <c:pt idx="171">
                  <c:v>13.7</c:v>
                </c:pt>
                <c:pt idx="172">
                  <c:v>13.7</c:v>
                </c:pt>
                <c:pt idx="173">
                  <c:v>13.7</c:v>
                </c:pt>
                <c:pt idx="174">
                  <c:v>13.7</c:v>
                </c:pt>
                <c:pt idx="175">
                  <c:v>13.7</c:v>
                </c:pt>
                <c:pt idx="176">
                  <c:v>13.7</c:v>
                </c:pt>
                <c:pt idx="177">
                  <c:v>13.73</c:v>
                </c:pt>
                <c:pt idx="178">
                  <c:v>13.73</c:v>
                </c:pt>
                <c:pt idx="179">
                  <c:v>13.73</c:v>
                </c:pt>
                <c:pt idx="180">
                  <c:v>13.73</c:v>
                </c:pt>
                <c:pt idx="181">
                  <c:v>13.73</c:v>
                </c:pt>
                <c:pt idx="182">
                  <c:v>13.73</c:v>
                </c:pt>
                <c:pt idx="183">
                  <c:v>13.73</c:v>
                </c:pt>
                <c:pt idx="184">
                  <c:v>14.4</c:v>
                </c:pt>
                <c:pt idx="185">
                  <c:v>14.4</c:v>
                </c:pt>
                <c:pt idx="186">
                  <c:v>14.4</c:v>
                </c:pt>
                <c:pt idx="187">
                  <c:v>14.5</c:v>
                </c:pt>
                <c:pt idx="188">
                  <c:v>14.5</c:v>
                </c:pt>
                <c:pt idx="189">
                  <c:v>14.5</c:v>
                </c:pt>
                <c:pt idx="190">
                  <c:v>14.5</c:v>
                </c:pt>
                <c:pt idx="191">
                  <c:v>14.35</c:v>
                </c:pt>
                <c:pt idx="192">
                  <c:v>14.35</c:v>
                </c:pt>
                <c:pt idx="193">
                  <c:v>14.35</c:v>
                </c:pt>
                <c:pt idx="194">
                  <c:v>14.35</c:v>
                </c:pt>
                <c:pt idx="195">
                  <c:v>14.3</c:v>
                </c:pt>
                <c:pt idx="196">
                  <c:v>14.3</c:v>
                </c:pt>
                <c:pt idx="197">
                  <c:v>14.3</c:v>
                </c:pt>
                <c:pt idx="198">
                  <c:v>14.3</c:v>
                </c:pt>
                <c:pt idx="199">
                  <c:v>14.3</c:v>
                </c:pt>
                <c:pt idx="200">
                  <c:v>14.3</c:v>
                </c:pt>
                <c:pt idx="201">
                  <c:v>14.3</c:v>
                </c:pt>
                <c:pt idx="202">
                  <c:v>14.34</c:v>
                </c:pt>
                <c:pt idx="203">
                  <c:v>14.34</c:v>
                </c:pt>
                <c:pt idx="204">
                  <c:v>14.34</c:v>
                </c:pt>
                <c:pt idx="205">
                  <c:v>14.34</c:v>
                </c:pt>
                <c:pt idx="206">
                  <c:v>14.95</c:v>
                </c:pt>
                <c:pt idx="207">
                  <c:v>14.95</c:v>
                </c:pt>
                <c:pt idx="208">
                  <c:v>15.850000000000001</c:v>
                </c:pt>
                <c:pt idx="209">
                  <c:v>15.850000000000001</c:v>
                </c:pt>
                <c:pt idx="210">
                  <c:v>15.850000000000001</c:v>
                </c:pt>
                <c:pt idx="211">
                  <c:v>15.850000000000001</c:v>
                </c:pt>
                <c:pt idx="212">
                  <c:v>15.850000000000001</c:v>
                </c:pt>
                <c:pt idx="213">
                  <c:v>15.850000000000001</c:v>
                </c:pt>
                <c:pt idx="214">
                  <c:v>15.850000000000001</c:v>
                </c:pt>
                <c:pt idx="215">
                  <c:v>15.850000000000001</c:v>
                </c:pt>
                <c:pt idx="216">
                  <c:v>15.949999999900001</c:v>
                </c:pt>
                <c:pt idx="217">
                  <c:v>15.949999999900001</c:v>
                </c:pt>
                <c:pt idx="218">
                  <c:v>15.949999999900001</c:v>
                </c:pt>
                <c:pt idx="219">
                  <c:v>15.949999999900001</c:v>
                </c:pt>
                <c:pt idx="220">
                  <c:v>15.949999999900001</c:v>
                </c:pt>
                <c:pt idx="221">
                  <c:v>15.949999999900001</c:v>
                </c:pt>
                <c:pt idx="222">
                  <c:v>15.949999999900001</c:v>
                </c:pt>
                <c:pt idx="223">
                  <c:v>16.12</c:v>
                </c:pt>
                <c:pt idx="224">
                  <c:v>16.12</c:v>
                </c:pt>
                <c:pt idx="225">
                  <c:v>16.12</c:v>
                </c:pt>
                <c:pt idx="226">
                  <c:v>16.12</c:v>
                </c:pt>
                <c:pt idx="227">
                  <c:v>16.189999999899999</c:v>
                </c:pt>
                <c:pt idx="228">
                  <c:v>16.189999999899999</c:v>
                </c:pt>
                <c:pt idx="229">
                  <c:v>16.999999999900002</c:v>
                </c:pt>
                <c:pt idx="230">
                  <c:v>16.999999999900002</c:v>
                </c:pt>
                <c:pt idx="231">
                  <c:v>16.999999999900002</c:v>
                </c:pt>
                <c:pt idx="232">
                  <c:v>17.3</c:v>
                </c:pt>
                <c:pt idx="233">
                  <c:v>17.3</c:v>
                </c:pt>
                <c:pt idx="234">
                  <c:v>17.3</c:v>
                </c:pt>
                <c:pt idx="235">
                  <c:v>17.38</c:v>
                </c:pt>
                <c:pt idx="236">
                  <c:v>17.38</c:v>
                </c:pt>
                <c:pt idx="237">
                  <c:v>17.38</c:v>
                </c:pt>
                <c:pt idx="238">
                  <c:v>17.38</c:v>
                </c:pt>
                <c:pt idx="239">
                  <c:v>17.38</c:v>
                </c:pt>
                <c:pt idx="240">
                  <c:v>17.38</c:v>
                </c:pt>
                <c:pt idx="241">
                  <c:v>17.38</c:v>
                </c:pt>
                <c:pt idx="242">
                  <c:v>17.38</c:v>
                </c:pt>
                <c:pt idx="243">
                  <c:v>17.5</c:v>
                </c:pt>
                <c:pt idx="244">
                  <c:v>17.5</c:v>
                </c:pt>
                <c:pt idx="245">
                  <c:v>17.5</c:v>
                </c:pt>
                <c:pt idx="246">
                  <c:v>17.5</c:v>
                </c:pt>
                <c:pt idx="247">
                  <c:v>17.47</c:v>
                </c:pt>
                <c:pt idx="248">
                  <c:v>17.45</c:v>
                </c:pt>
                <c:pt idx="249">
                  <c:v>17.25</c:v>
                </c:pt>
                <c:pt idx="250">
                  <c:v>17.25</c:v>
                </c:pt>
                <c:pt idx="251">
                  <c:v>17.05</c:v>
                </c:pt>
                <c:pt idx="252">
                  <c:v>17.05</c:v>
                </c:pt>
                <c:pt idx="253">
                  <c:v>17.05</c:v>
                </c:pt>
                <c:pt idx="254">
                  <c:v>17.05</c:v>
                </c:pt>
                <c:pt idx="255">
                  <c:v>17.05</c:v>
                </c:pt>
                <c:pt idx="256">
                  <c:v>17.05</c:v>
                </c:pt>
                <c:pt idx="257">
                  <c:v>17.05</c:v>
                </c:pt>
                <c:pt idx="258">
                  <c:v>17.05</c:v>
                </c:pt>
                <c:pt idx="259">
                  <c:v>17.22</c:v>
                </c:pt>
                <c:pt idx="260">
                  <c:v>17.14</c:v>
                </c:pt>
                <c:pt idx="261">
                  <c:v>17.14</c:v>
                </c:pt>
                <c:pt idx="262">
                  <c:v>17.14</c:v>
                </c:pt>
                <c:pt idx="263">
                  <c:v>17.14</c:v>
                </c:pt>
                <c:pt idx="264">
                  <c:v>17.14</c:v>
                </c:pt>
                <c:pt idx="265">
                  <c:v>17.14</c:v>
                </c:pt>
                <c:pt idx="266">
                  <c:v>17.14</c:v>
                </c:pt>
                <c:pt idx="267">
                  <c:v>17.25</c:v>
                </c:pt>
                <c:pt idx="268">
                  <c:v>17.25</c:v>
                </c:pt>
                <c:pt idx="269">
                  <c:v>17.25</c:v>
                </c:pt>
                <c:pt idx="270">
                  <c:v>17.309999999999999</c:v>
                </c:pt>
                <c:pt idx="271">
                  <c:v>17.309999999999999</c:v>
                </c:pt>
                <c:pt idx="272">
                  <c:v>16.649999999999999</c:v>
                </c:pt>
                <c:pt idx="273">
                  <c:v>16.649999999999999</c:v>
                </c:pt>
                <c:pt idx="274">
                  <c:v>17</c:v>
                </c:pt>
                <c:pt idx="275">
                  <c:v>17</c:v>
                </c:pt>
                <c:pt idx="276">
                  <c:v>17</c:v>
                </c:pt>
                <c:pt idx="277">
                  <c:v>17</c:v>
                </c:pt>
                <c:pt idx="278">
                  <c:v>17.25</c:v>
                </c:pt>
                <c:pt idx="279">
                  <c:v>17.25</c:v>
                </c:pt>
                <c:pt idx="280">
                  <c:v>17.25</c:v>
                </c:pt>
                <c:pt idx="281">
                  <c:v>17.25</c:v>
                </c:pt>
                <c:pt idx="282">
                  <c:v>17.25</c:v>
                </c:pt>
                <c:pt idx="283">
                  <c:v>17.25</c:v>
                </c:pt>
                <c:pt idx="284">
                  <c:v>17.25</c:v>
                </c:pt>
                <c:pt idx="285">
                  <c:v>17.25</c:v>
                </c:pt>
                <c:pt idx="286">
                  <c:v>17.760000000000002</c:v>
                </c:pt>
                <c:pt idx="287">
                  <c:v>17.760000000000002</c:v>
                </c:pt>
                <c:pt idx="288">
                  <c:v>17.760000000000002</c:v>
                </c:pt>
                <c:pt idx="289">
                  <c:v>17.760000000000002</c:v>
                </c:pt>
                <c:pt idx="290">
                  <c:v>17.760000000000002</c:v>
                </c:pt>
                <c:pt idx="291">
                  <c:v>17.760000000000002</c:v>
                </c:pt>
                <c:pt idx="292">
                  <c:v>17.760000000000002</c:v>
                </c:pt>
                <c:pt idx="293">
                  <c:v>17.760000000000002</c:v>
                </c:pt>
                <c:pt idx="294">
                  <c:v>16.05</c:v>
                </c:pt>
                <c:pt idx="295">
                  <c:v>16.05</c:v>
                </c:pt>
                <c:pt idx="296">
                  <c:v>17.350000000000001</c:v>
                </c:pt>
                <c:pt idx="297">
                  <c:v>17.350000000000001</c:v>
                </c:pt>
                <c:pt idx="298">
                  <c:v>17.350000000000001</c:v>
                </c:pt>
                <c:pt idx="299">
                  <c:v>17.350000000000001</c:v>
                </c:pt>
                <c:pt idx="300">
                  <c:v>17.350000000000001</c:v>
                </c:pt>
                <c:pt idx="301">
                  <c:v>17.25</c:v>
                </c:pt>
                <c:pt idx="302">
                  <c:v>17.25</c:v>
                </c:pt>
                <c:pt idx="303">
                  <c:v>17.25</c:v>
                </c:pt>
                <c:pt idx="304">
                  <c:v>17.25</c:v>
                </c:pt>
                <c:pt idx="305">
                  <c:v>17.25</c:v>
                </c:pt>
                <c:pt idx="306">
                  <c:v>17.25</c:v>
                </c:pt>
                <c:pt idx="307">
                  <c:v>17.25</c:v>
                </c:pt>
                <c:pt idx="308">
                  <c:v>16.648</c:v>
                </c:pt>
                <c:pt idx="309">
                  <c:v>16.648</c:v>
                </c:pt>
                <c:pt idx="310">
                  <c:v>16.648</c:v>
                </c:pt>
                <c:pt idx="311">
                  <c:v>16.648</c:v>
                </c:pt>
                <c:pt idx="312">
                  <c:v>16.648</c:v>
                </c:pt>
                <c:pt idx="313">
                  <c:v>16.648</c:v>
                </c:pt>
                <c:pt idx="314">
                  <c:v>14.55</c:v>
                </c:pt>
                <c:pt idx="315">
                  <c:v>14.600000000000001</c:v>
                </c:pt>
                <c:pt idx="316">
                  <c:v>14.600000000000001</c:v>
                </c:pt>
                <c:pt idx="317">
                  <c:v>14.600000000000001</c:v>
                </c:pt>
                <c:pt idx="318">
                  <c:v>14.600000000000001</c:v>
                </c:pt>
                <c:pt idx="319">
                  <c:v>14.600000000000001</c:v>
                </c:pt>
                <c:pt idx="320">
                  <c:v>14.600000000000001</c:v>
                </c:pt>
                <c:pt idx="321">
                  <c:v>14.600000000000001</c:v>
                </c:pt>
                <c:pt idx="322">
                  <c:v>14.600000000000001</c:v>
                </c:pt>
                <c:pt idx="323">
                  <c:v>14.600000000000001</c:v>
                </c:pt>
                <c:pt idx="324">
                  <c:v>14.600000000000001</c:v>
                </c:pt>
                <c:pt idx="325">
                  <c:v>14.600000000000001</c:v>
                </c:pt>
                <c:pt idx="326">
                  <c:v>14.600000000000001</c:v>
                </c:pt>
                <c:pt idx="327">
                  <c:v>14.13</c:v>
                </c:pt>
                <c:pt idx="328">
                  <c:v>14.13</c:v>
                </c:pt>
                <c:pt idx="329">
                  <c:v>14.13</c:v>
                </c:pt>
                <c:pt idx="330">
                  <c:v>14.13</c:v>
                </c:pt>
                <c:pt idx="331">
                  <c:v>14.13</c:v>
                </c:pt>
                <c:pt idx="332">
                  <c:v>14.13</c:v>
                </c:pt>
                <c:pt idx="333">
                  <c:v>14.13</c:v>
                </c:pt>
                <c:pt idx="334">
                  <c:v>14.068</c:v>
                </c:pt>
                <c:pt idx="335">
                  <c:v>14.068</c:v>
                </c:pt>
                <c:pt idx="336">
                  <c:v>13.45</c:v>
                </c:pt>
                <c:pt idx="337">
                  <c:v>13.45</c:v>
                </c:pt>
                <c:pt idx="338">
                  <c:v>13.45</c:v>
                </c:pt>
                <c:pt idx="339">
                  <c:v>13.45</c:v>
                </c:pt>
                <c:pt idx="340">
                  <c:v>13.45</c:v>
                </c:pt>
                <c:pt idx="341">
                  <c:v>13.35</c:v>
                </c:pt>
                <c:pt idx="342">
                  <c:v>13.35</c:v>
                </c:pt>
                <c:pt idx="343">
                  <c:v>13.25</c:v>
                </c:pt>
                <c:pt idx="344">
                  <c:v>13.25</c:v>
                </c:pt>
                <c:pt idx="345">
                  <c:v>13.25</c:v>
                </c:pt>
                <c:pt idx="346">
                  <c:v>13.25</c:v>
                </c:pt>
                <c:pt idx="347">
                  <c:v>13.25</c:v>
                </c:pt>
                <c:pt idx="348">
                  <c:v>12.87</c:v>
                </c:pt>
                <c:pt idx="349">
                  <c:v>12.87</c:v>
                </c:pt>
                <c:pt idx="350">
                  <c:v>12.87</c:v>
                </c:pt>
                <c:pt idx="351">
                  <c:v>13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13</c:v>
                </c:pt>
                <c:pt idx="357">
                  <c:v>13</c:v>
                </c:pt>
                <c:pt idx="358">
                  <c:v>12.4</c:v>
                </c:pt>
                <c:pt idx="359">
                  <c:v>12.25</c:v>
                </c:pt>
                <c:pt idx="360">
                  <c:v>12.25</c:v>
                </c:pt>
                <c:pt idx="361">
                  <c:v>12.25</c:v>
                </c:pt>
                <c:pt idx="362">
                  <c:v>12.03</c:v>
                </c:pt>
                <c:pt idx="363">
                  <c:v>12.03</c:v>
                </c:pt>
                <c:pt idx="364">
                  <c:v>12.03</c:v>
                </c:pt>
                <c:pt idx="365">
                  <c:v>12.03</c:v>
                </c:pt>
                <c:pt idx="366">
                  <c:v>11.79</c:v>
                </c:pt>
                <c:pt idx="367">
                  <c:v>11.79</c:v>
                </c:pt>
                <c:pt idx="368">
                  <c:v>11.79</c:v>
                </c:pt>
                <c:pt idx="369">
                  <c:v>11.79</c:v>
                </c:pt>
                <c:pt idx="370">
                  <c:v>11.635999999999999</c:v>
                </c:pt>
                <c:pt idx="371">
                  <c:v>11.635999999999999</c:v>
                </c:pt>
                <c:pt idx="372">
                  <c:v>11.635999999999999</c:v>
                </c:pt>
                <c:pt idx="373">
                  <c:v>11.635999999999999</c:v>
                </c:pt>
                <c:pt idx="374">
                  <c:v>11.605</c:v>
                </c:pt>
                <c:pt idx="375">
                  <c:v>11.605</c:v>
                </c:pt>
                <c:pt idx="376">
                  <c:v>11.605</c:v>
                </c:pt>
                <c:pt idx="377">
                  <c:v>11.605</c:v>
                </c:pt>
                <c:pt idx="378">
                  <c:v>11.45</c:v>
                </c:pt>
                <c:pt idx="379">
                  <c:v>11.65</c:v>
                </c:pt>
                <c:pt idx="380">
                  <c:v>11.65</c:v>
                </c:pt>
                <c:pt idx="381">
                  <c:v>10.5</c:v>
                </c:pt>
                <c:pt idx="382">
                  <c:v>10.5</c:v>
                </c:pt>
                <c:pt idx="383">
                  <c:v>10.5</c:v>
                </c:pt>
                <c:pt idx="384">
                  <c:v>10.5</c:v>
                </c:pt>
                <c:pt idx="385">
                  <c:v>10.5</c:v>
                </c:pt>
                <c:pt idx="386">
                  <c:v>10.33</c:v>
                </c:pt>
                <c:pt idx="387">
                  <c:v>10.33</c:v>
                </c:pt>
                <c:pt idx="388">
                  <c:v>10.33</c:v>
                </c:pt>
                <c:pt idx="389">
                  <c:v>10.33</c:v>
                </c:pt>
                <c:pt idx="390">
                  <c:v>10.33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9.85</c:v>
                </c:pt>
                <c:pt idx="400">
                  <c:v>9.85</c:v>
                </c:pt>
                <c:pt idx="401">
                  <c:v>9.85</c:v>
                </c:pt>
                <c:pt idx="402">
                  <c:v>9.4499999999999993</c:v>
                </c:pt>
                <c:pt idx="403">
                  <c:v>9.4499999999999993</c:v>
                </c:pt>
                <c:pt idx="404">
                  <c:v>9.4499999999999993</c:v>
                </c:pt>
                <c:pt idx="405">
                  <c:v>9.4499999999999993</c:v>
                </c:pt>
                <c:pt idx="406">
                  <c:v>9.4499999999999993</c:v>
                </c:pt>
                <c:pt idx="407">
                  <c:v>9.4499999999999993</c:v>
                </c:pt>
                <c:pt idx="408">
                  <c:v>9.4499999999999993</c:v>
                </c:pt>
                <c:pt idx="409">
                  <c:v>9.4499999999999993</c:v>
                </c:pt>
                <c:pt idx="410">
                  <c:v>9.35</c:v>
                </c:pt>
                <c:pt idx="411">
                  <c:v>9.35</c:v>
                </c:pt>
                <c:pt idx="412">
                  <c:v>9.125</c:v>
                </c:pt>
                <c:pt idx="413">
                  <c:v>9.17</c:v>
                </c:pt>
                <c:pt idx="414">
                  <c:v>9.17</c:v>
                </c:pt>
                <c:pt idx="415">
                  <c:v>9.17</c:v>
                </c:pt>
                <c:pt idx="416">
                  <c:v>9.1300000000000008</c:v>
                </c:pt>
                <c:pt idx="417">
                  <c:v>9.1300000000000008</c:v>
                </c:pt>
                <c:pt idx="418">
                  <c:v>9.1300000000000008</c:v>
                </c:pt>
                <c:pt idx="419">
                  <c:v>9.1300000000000008</c:v>
                </c:pt>
                <c:pt idx="420">
                  <c:v>9.1300000000000008</c:v>
                </c:pt>
                <c:pt idx="421">
                  <c:v>9.2100000000000009</c:v>
                </c:pt>
                <c:pt idx="422">
                  <c:v>9.2100000000000009</c:v>
                </c:pt>
                <c:pt idx="423">
                  <c:v>9.2100000000000009</c:v>
                </c:pt>
                <c:pt idx="424">
                  <c:v>10.4</c:v>
                </c:pt>
                <c:pt idx="425">
                  <c:v>10.4</c:v>
                </c:pt>
                <c:pt idx="426">
                  <c:v>10.65</c:v>
                </c:pt>
                <c:pt idx="427">
                  <c:v>10.65</c:v>
                </c:pt>
                <c:pt idx="428">
                  <c:v>10.65</c:v>
                </c:pt>
                <c:pt idx="429">
                  <c:v>10.65</c:v>
                </c:pt>
                <c:pt idx="430">
                  <c:v>10.65</c:v>
                </c:pt>
                <c:pt idx="431">
                  <c:v>10.65</c:v>
                </c:pt>
                <c:pt idx="432">
                  <c:v>10.65</c:v>
                </c:pt>
                <c:pt idx="433">
                  <c:v>10.65</c:v>
                </c:pt>
                <c:pt idx="434">
                  <c:v>10.65</c:v>
                </c:pt>
                <c:pt idx="435">
                  <c:v>10.65</c:v>
                </c:pt>
                <c:pt idx="436">
                  <c:v>10.65</c:v>
                </c:pt>
                <c:pt idx="437">
                  <c:v>10.65</c:v>
                </c:pt>
                <c:pt idx="438">
                  <c:v>10.65</c:v>
                </c:pt>
                <c:pt idx="439">
                  <c:v>11.28</c:v>
                </c:pt>
                <c:pt idx="440">
                  <c:v>11.28</c:v>
                </c:pt>
                <c:pt idx="441">
                  <c:v>11.28</c:v>
                </c:pt>
                <c:pt idx="442">
                  <c:v>11.28</c:v>
                </c:pt>
                <c:pt idx="443">
                  <c:v>11.34</c:v>
                </c:pt>
                <c:pt idx="444">
                  <c:v>11.34</c:v>
                </c:pt>
                <c:pt idx="445">
                  <c:v>13</c:v>
                </c:pt>
                <c:pt idx="446">
                  <c:v>13</c:v>
                </c:pt>
                <c:pt idx="447">
                  <c:v>13</c:v>
                </c:pt>
                <c:pt idx="448">
                  <c:v>13</c:v>
                </c:pt>
                <c:pt idx="449">
                  <c:v>13</c:v>
                </c:pt>
                <c:pt idx="450">
                  <c:v>13.35</c:v>
                </c:pt>
                <c:pt idx="451">
                  <c:v>13.35</c:v>
                </c:pt>
                <c:pt idx="452">
                  <c:v>13.35</c:v>
                </c:pt>
                <c:pt idx="453">
                  <c:v>13.35</c:v>
                </c:pt>
                <c:pt idx="454">
                  <c:v>13.35</c:v>
                </c:pt>
                <c:pt idx="455">
                  <c:v>12.92</c:v>
                </c:pt>
                <c:pt idx="456">
                  <c:v>12.92</c:v>
                </c:pt>
                <c:pt idx="457">
                  <c:v>12.92</c:v>
                </c:pt>
                <c:pt idx="458">
                  <c:v>12.92</c:v>
                </c:pt>
                <c:pt idx="459">
                  <c:v>12.92</c:v>
                </c:pt>
                <c:pt idx="460">
                  <c:v>12.92</c:v>
                </c:pt>
                <c:pt idx="461">
                  <c:v>12.92</c:v>
                </c:pt>
                <c:pt idx="462">
                  <c:v>12.95</c:v>
                </c:pt>
                <c:pt idx="463">
                  <c:v>12.95</c:v>
                </c:pt>
                <c:pt idx="464">
                  <c:v>12.95</c:v>
                </c:pt>
                <c:pt idx="465">
                  <c:v>12.95</c:v>
                </c:pt>
                <c:pt idx="466">
                  <c:v>12.95</c:v>
                </c:pt>
                <c:pt idx="467">
                  <c:v>13.2</c:v>
                </c:pt>
                <c:pt idx="468">
                  <c:v>13.2</c:v>
                </c:pt>
                <c:pt idx="469">
                  <c:v>12.5</c:v>
                </c:pt>
                <c:pt idx="470">
                  <c:v>12.25</c:v>
                </c:pt>
                <c:pt idx="471">
                  <c:v>12.15</c:v>
                </c:pt>
                <c:pt idx="472">
                  <c:v>12.15</c:v>
                </c:pt>
                <c:pt idx="473">
                  <c:v>12.1</c:v>
                </c:pt>
                <c:pt idx="474">
                  <c:v>12.1</c:v>
                </c:pt>
                <c:pt idx="475">
                  <c:v>11.7</c:v>
                </c:pt>
                <c:pt idx="476">
                  <c:v>12.15</c:v>
                </c:pt>
                <c:pt idx="477">
                  <c:v>12.15</c:v>
                </c:pt>
                <c:pt idx="478">
                  <c:v>12.15</c:v>
                </c:pt>
                <c:pt idx="479">
                  <c:v>12.15</c:v>
                </c:pt>
                <c:pt idx="480">
                  <c:v>12.15</c:v>
                </c:pt>
                <c:pt idx="481">
                  <c:v>11.24</c:v>
                </c:pt>
                <c:pt idx="482">
                  <c:v>11.13</c:v>
                </c:pt>
                <c:pt idx="483">
                  <c:v>11.13</c:v>
                </c:pt>
                <c:pt idx="484">
                  <c:v>11.08</c:v>
                </c:pt>
                <c:pt idx="485">
                  <c:v>11.08</c:v>
                </c:pt>
                <c:pt idx="486">
                  <c:v>11.04</c:v>
                </c:pt>
                <c:pt idx="487">
                  <c:v>11.04</c:v>
                </c:pt>
                <c:pt idx="488">
                  <c:v>11.04</c:v>
                </c:pt>
                <c:pt idx="489">
                  <c:v>8.8000000000000007</c:v>
                </c:pt>
                <c:pt idx="490">
                  <c:v>8.6</c:v>
                </c:pt>
                <c:pt idx="491">
                  <c:v>8.6</c:v>
                </c:pt>
                <c:pt idx="492">
                  <c:v>8.31</c:v>
                </c:pt>
                <c:pt idx="493">
                  <c:v>8.1999999999999993</c:v>
                </c:pt>
                <c:pt idx="494">
                  <c:v>8.1999999999999993</c:v>
                </c:pt>
                <c:pt idx="495">
                  <c:v>8.1999999999999993</c:v>
                </c:pt>
                <c:pt idx="496">
                  <c:v>8.1999999999999993</c:v>
                </c:pt>
                <c:pt idx="497">
                  <c:v>8.1999999999999993</c:v>
                </c:pt>
                <c:pt idx="498">
                  <c:v>8.1999999999999993</c:v>
                </c:pt>
                <c:pt idx="499">
                  <c:v>8.1999999999999993</c:v>
                </c:pt>
                <c:pt idx="500">
                  <c:v>8.58</c:v>
                </c:pt>
                <c:pt idx="501">
                  <c:v>8.58</c:v>
                </c:pt>
                <c:pt idx="502">
                  <c:v>8.57</c:v>
                </c:pt>
                <c:pt idx="503">
                  <c:v>8.57</c:v>
                </c:pt>
                <c:pt idx="504">
                  <c:v>8.57</c:v>
                </c:pt>
                <c:pt idx="505">
                  <c:v>8.5</c:v>
                </c:pt>
                <c:pt idx="506">
                  <c:v>8.5</c:v>
                </c:pt>
                <c:pt idx="507">
                  <c:v>8.5</c:v>
                </c:pt>
                <c:pt idx="508">
                  <c:v>8.5</c:v>
                </c:pt>
                <c:pt idx="509">
                  <c:v>8.5</c:v>
                </c:pt>
                <c:pt idx="510">
                  <c:v>8.9</c:v>
                </c:pt>
                <c:pt idx="511">
                  <c:v>8.9</c:v>
                </c:pt>
                <c:pt idx="512">
                  <c:v>8.8000000000000007</c:v>
                </c:pt>
                <c:pt idx="513">
                  <c:v>8.8000000000000007</c:v>
                </c:pt>
                <c:pt idx="514">
                  <c:v>8.8000000000000007</c:v>
                </c:pt>
                <c:pt idx="515">
                  <c:v>8.8000000000000007</c:v>
                </c:pt>
                <c:pt idx="516">
                  <c:v>8.8000000000000007</c:v>
                </c:pt>
                <c:pt idx="517">
                  <c:v>8.8000000000000007</c:v>
                </c:pt>
                <c:pt idx="518">
                  <c:v>8.8000000000000007</c:v>
                </c:pt>
                <c:pt idx="519">
                  <c:v>8.5500000000000007</c:v>
                </c:pt>
                <c:pt idx="520">
                  <c:v>8.5500000000000007</c:v>
                </c:pt>
                <c:pt idx="521">
                  <c:v>8.5500000000000007</c:v>
                </c:pt>
                <c:pt idx="522">
                  <c:v>8.51</c:v>
                </c:pt>
                <c:pt idx="523">
                  <c:v>8.26</c:v>
                </c:pt>
                <c:pt idx="524">
                  <c:v>8.26</c:v>
                </c:pt>
                <c:pt idx="525">
                  <c:v>8.26</c:v>
                </c:pt>
                <c:pt idx="526">
                  <c:v>7.660000000000001</c:v>
                </c:pt>
                <c:pt idx="527">
                  <c:v>7.660000000000001</c:v>
                </c:pt>
                <c:pt idx="528">
                  <c:v>7.46</c:v>
                </c:pt>
                <c:pt idx="529">
                  <c:v>7.46</c:v>
                </c:pt>
                <c:pt idx="530">
                  <c:v>7.2600000000000007</c:v>
                </c:pt>
                <c:pt idx="531">
                  <c:v>6.7600000000000007</c:v>
                </c:pt>
                <c:pt idx="532">
                  <c:v>6.7600000000000007</c:v>
                </c:pt>
                <c:pt idx="533">
                  <c:v>6.7600000000000007</c:v>
                </c:pt>
                <c:pt idx="534">
                  <c:v>6.7600000000000007</c:v>
                </c:pt>
                <c:pt idx="535">
                  <c:v>6.56</c:v>
                </c:pt>
                <c:pt idx="536">
                  <c:v>6.56</c:v>
                </c:pt>
                <c:pt idx="537">
                  <c:v>6.56</c:v>
                </c:pt>
                <c:pt idx="538">
                  <c:v>6.56</c:v>
                </c:pt>
                <c:pt idx="539">
                  <c:v>6.11</c:v>
                </c:pt>
                <c:pt idx="540">
                  <c:v>5.96</c:v>
                </c:pt>
                <c:pt idx="541">
                  <c:v>5.96</c:v>
                </c:pt>
                <c:pt idx="542">
                  <c:v>5.96</c:v>
                </c:pt>
                <c:pt idx="543">
                  <c:v>5.96</c:v>
                </c:pt>
                <c:pt idx="544">
                  <c:v>5.16</c:v>
                </c:pt>
                <c:pt idx="545">
                  <c:v>5.16</c:v>
                </c:pt>
                <c:pt idx="546">
                  <c:v>5.16</c:v>
                </c:pt>
                <c:pt idx="547">
                  <c:v>5.16</c:v>
                </c:pt>
                <c:pt idx="548">
                  <c:v>5.16</c:v>
                </c:pt>
                <c:pt idx="549">
                  <c:v>5.16</c:v>
                </c:pt>
                <c:pt idx="550">
                  <c:v>5.16</c:v>
                </c:pt>
                <c:pt idx="551">
                  <c:v>5.36</c:v>
                </c:pt>
                <c:pt idx="552">
                  <c:v>5.5600000000000005</c:v>
                </c:pt>
                <c:pt idx="553">
                  <c:v>5.86</c:v>
                </c:pt>
                <c:pt idx="554">
                  <c:v>5.86</c:v>
                </c:pt>
                <c:pt idx="555">
                  <c:v>5.7600000000000007</c:v>
                </c:pt>
                <c:pt idx="556">
                  <c:v>5.7600000000000007</c:v>
                </c:pt>
                <c:pt idx="557">
                  <c:v>5.7600000000000007</c:v>
                </c:pt>
                <c:pt idx="558">
                  <c:v>5.5600000000000005</c:v>
                </c:pt>
                <c:pt idx="559">
                  <c:v>5.5600000000000005</c:v>
                </c:pt>
                <c:pt idx="560">
                  <c:v>5.5600000000000005</c:v>
                </c:pt>
                <c:pt idx="561">
                  <c:v>5.41</c:v>
                </c:pt>
                <c:pt idx="562">
                  <c:v>5.46</c:v>
                </c:pt>
                <c:pt idx="563">
                  <c:v>5.66</c:v>
                </c:pt>
                <c:pt idx="564">
                  <c:v>6.0600000000000005</c:v>
                </c:pt>
                <c:pt idx="565">
                  <c:v>5.96</c:v>
                </c:pt>
                <c:pt idx="566">
                  <c:v>5.96</c:v>
                </c:pt>
                <c:pt idx="567">
                  <c:v>5.96</c:v>
                </c:pt>
                <c:pt idx="568">
                  <c:v>5.96</c:v>
                </c:pt>
                <c:pt idx="569">
                  <c:v>5.96</c:v>
                </c:pt>
                <c:pt idx="570">
                  <c:v>5.86</c:v>
                </c:pt>
                <c:pt idx="571">
                  <c:v>5.86</c:v>
                </c:pt>
                <c:pt idx="572">
                  <c:v>5.86</c:v>
                </c:pt>
                <c:pt idx="573">
                  <c:v>5.86</c:v>
                </c:pt>
                <c:pt idx="574">
                  <c:v>5.91</c:v>
                </c:pt>
                <c:pt idx="575">
                  <c:v>5.91</c:v>
                </c:pt>
                <c:pt idx="576">
                  <c:v>5.91</c:v>
                </c:pt>
                <c:pt idx="577">
                  <c:v>5.91</c:v>
                </c:pt>
                <c:pt idx="578">
                  <c:v>5.91</c:v>
                </c:pt>
                <c:pt idx="579">
                  <c:v>5.91</c:v>
                </c:pt>
                <c:pt idx="580">
                  <c:v>5.91</c:v>
                </c:pt>
                <c:pt idx="581">
                  <c:v>5.91</c:v>
                </c:pt>
                <c:pt idx="582">
                  <c:v>5.91</c:v>
                </c:pt>
                <c:pt idx="583">
                  <c:v>5.91</c:v>
                </c:pt>
                <c:pt idx="584">
                  <c:v>5.91</c:v>
                </c:pt>
                <c:pt idx="585">
                  <c:v>5.91</c:v>
                </c:pt>
                <c:pt idx="586">
                  <c:v>5.86</c:v>
                </c:pt>
                <c:pt idx="587">
                  <c:v>5.86</c:v>
                </c:pt>
                <c:pt idx="588">
                  <c:v>5.86</c:v>
                </c:pt>
                <c:pt idx="589">
                  <c:v>5.86</c:v>
                </c:pt>
                <c:pt idx="590">
                  <c:v>5.86</c:v>
                </c:pt>
                <c:pt idx="591">
                  <c:v>5.86</c:v>
                </c:pt>
                <c:pt idx="592">
                  <c:v>5.5600000000000005</c:v>
                </c:pt>
                <c:pt idx="593">
                  <c:v>5.5600000000000005</c:v>
                </c:pt>
                <c:pt idx="594">
                  <c:v>5.5600000000000005</c:v>
                </c:pt>
                <c:pt idx="595">
                  <c:v>5.5600000000000005</c:v>
                </c:pt>
                <c:pt idx="596">
                  <c:v>5.5600000000000005</c:v>
                </c:pt>
                <c:pt idx="597">
                  <c:v>5.21</c:v>
                </c:pt>
                <c:pt idx="598">
                  <c:v>5.21</c:v>
                </c:pt>
                <c:pt idx="599">
                  <c:v>5.21</c:v>
                </c:pt>
                <c:pt idx="600">
                  <c:v>5.21</c:v>
                </c:pt>
                <c:pt idx="601">
                  <c:v>5.21</c:v>
                </c:pt>
                <c:pt idx="602">
                  <c:v>5.21</c:v>
                </c:pt>
                <c:pt idx="603">
                  <c:v>5.36</c:v>
                </c:pt>
                <c:pt idx="604">
                  <c:v>5.36</c:v>
                </c:pt>
                <c:pt idx="605">
                  <c:v>5.36</c:v>
                </c:pt>
                <c:pt idx="606">
                  <c:v>5.36</c:v>
                </c:pt>
                <c:pt idx="607">
                  <c:v>5.46</c:v>
                </c:pt>
                <c:pt idx="608">
                  <c:v>6.0100000000000007</c:v>
                </c:pt>
                <c:pt idx="609">
                  <c:v>6.0100000000000007</c:v>
                </c:pt>
                <c:pt idx="610">
                  <c:v>5.96</c:v>
                </c:pt>
                <c:pt idx="611">
                  <c:v>6.0100000000000007</c:v>
                </c:pt>
                <c:pt idx="612">
                  <c:v>6.0100000000000007</c:v>
                </c:pt>
                <c:pt idx="613">
                  <c:v>6.0100000000000007</c:v>
                </c:pt>
                <c:pt idx="614">
                  <c:v>6.0100000000000007</c:v>
                </c:pt>
                <c:pt idx="615">
                  <c:v>6.0600000000000005</c:v>
                </c:pt>
                <c:pt idx="616">
                  <c:v>6.0600000000000005</c:v>
                </c:pt>
                <c:pt idx="617">
                  <c:v>6.2600000000000007</c:v>
                </c:pt>
                <c:pt idx="618">
                  <c:v>6.2600000000000007</c:v>
                </c:pt>
                <c:pt idx="619">
                  <c:v>6.3100000000000005</c:v>
                </c:pt>
                <c:pt idx="620">
                  <c:v>6.3100000000000005</c:v>
                </c:pt>
                <c:pt idx="621">
                  <c:v>6.3100000000000005</c:v>
                </c:pt>
                <c:pt idx="622">
                  <c:v>6.11</c:v>
                </c:pt>
                <c:pt idx="623">
                  <c:v>6.11</c:v>
                </c:pt>
                <c:pt idx="624">
                  <c:v>6.11</c:v>
                </c:pt>
                <c:pt idx="625">
                  <c:v>6.11</c:v>
                </c:pt>
                <c:pt idx="626">
                  <c:v>6.11</c:v>
                </c:pt>
                <c:pt idx="627">
                  <c:v>6.11</c:v>
                </c:pt>
                <c:pt idx="628">
                  <c:v>6.11</c:v>
                </c:pt>
                <c:pt idx="629">
                  <c:v>6.46</c:v>
                </c:pt>
                <c:pt idx="630">
                  <c:v>6.46</c:v>
                </c:pt>
                <c:pt idx="631">
                  <c:v>6.46</c:v>
                </c:pt>
                <c:pt idx="632">
                  <c:v>5.96</c:v>
                </c:pt>
                <c:pt idx="633">
                  <c:v>5.96</c:v>
                </c:pt>
                <c:pt idx="634">
                  <c:v>5.86</c:v>
                </c:pt>
                <c:pt idx="635">
                  <c:v>5.86</c:v>
                </c:pt>
                <c:pt idx="636">
                  <c:v>5.86</c:v>
                </c:pt>
                <c:pt idx="637">
                  <c:v>5.86</c:v>
                </c:pt>
                <c:pt idx="638">
                  <c:v>5.86</c:v>
                </c:pt>
                <c:pt idx="639">
                  <c:v>5.86</c:v>
                </c:pt>
                <c:pt idx="640">
                  <c:v>5.71</c:v>
                </c:pt>
                <c:pt idx="641">
                  <c:v>5.71</c:v>
                </c:pt>
                <c:pt idx="642">
                  <c:v>5.71</c:v>
                </c:pt>
                <c:pt idx="643">
                  <c:v>5.71</c:v>
                </c:pt>
                <c:pt idx="644">
                  <c:v>5.71</c:v>
                </c:pt>
                <c:pt idx="645">
                  <c:v>5.71</c:v>
                </c:pt>
                <c:pt idx="646">
                  <c:v>5.71</c:v>
                </c:pt>
                <c:pt idx="647">
                  <c:v>5.71</c:v>
                </c:pt>
                <c:pt idx="648">
                  <c:v>5.71</c:v>
                </c:pt>
                <c:pt idx="649">
                  <c:v>5.61</c:v>
                </c:pt>
                <c:pt idx="650">
                  <c:v>5.66</c:v>
                </c:pt>
                <c:pt idx="651">
                  <c:v>5.86</c:v>
                </c:pt>
                <c:pt idx="652">
                  <c:v>5.86</c:v>
                </c:pt>
                <c:pt idx="653">
                  <c:v>5.86</c:v>
                </c:pt>
                <c:pt idx="654">
                  <c:v>6.0100000000000007</c:v>
                </c:pt>
                <c:pt idx="655">
                  <c:v>6.0600000000000005</c:v>
                </c:pt>
                <c:pt idx="656">
                  <c:v>6.0600000000000005</c:v>
                </c:pt>
                <c:pt idx="657">
                  <c:v>6.16</c:v>
                </c:pt>
                <c:pt idx="658">
                  <c:v>6.16</c:v>
                </c:pt>
                <c:pt idx="659">
                  <c:v>6.16</c:v>
                </c:pt>
                <c:pt idx="660">
                  <c:v>6.16</c:v>
                </c:pt>
                <c:pt idx="661">
                  <c:v>6.16</c:v>
                </c:pt>
                <c:pt idx="662">
                  <c:v>6.16</c:v>
                </c:pt>
                <c:pt idx="663">
                  <c:v>6.16</c:v>
                </c:pt>
                <c:pt idx="664">
                  <c:v>6.16</c:v>
                </c:pt>
                <c:pt idx="665">
                  <c:v>6.16</c:v>
                </c:pt>
                <c:pt idx="666">
                  <c:v>6.21</c:v>
                </c:pt>
                <c:pt idx="667">
                  <c:v>6.21</c:v>
                </c:pt>
                <c:pt idx="668">
                  <c:v>6.21</c:v>
                </c:pt>
                <c:pt idx="669">
                  <c:v>6.21</c:v>
                </c:pt>
                <c:pt idx="670">
                  <c:v>6.21</c:v>
                </c:pt>
                <c:pt idx="671">
                  <c:v>6.36</c:v>
                </c:pt>
                <c:pt idx="672">
                  <c:v>6.36</c:v>
                </c:pt>
                <c:pt idx="673">
                  <c:v>6.4300000000000006</c:v>
                </c:pt>
                <c:pt idx="674">
                  <c:v>6.5100000000000007</c:v>
                </c:pt>
                <c:pt idx="675">
                  <c:v>6.5100000000000007</c:v>
                </c:pt>
                <c:pt idx="676">
                  <c:v>6.410000000000001</c:v>
                </c:pt>
                <c:pt idx="677">
                  <c:v>6.410000000000001</c:v>
                </c:pt>
                <c:pt idx="678">
                  <c:v>6.410000000000001</c:v>
                </c:pt>
                <c:pt idx="679">
                  <c:v>6.410000000000001</c:v>
                </c:pt>
                <c:pt idx="680">
                  <c:v>6.21</c:v>
                </c:pt>
                <c:pt idx="681">
                  <c:v>6.21</c:v>
                </c:pt>
                <c:pt idx="682">
                  <c:v>6.21</c:v>
                </c:pt>
                <c:pt idx="683">
                  <c:v>6.21</c:v>
                </c:pt>
                <c:pt idx="684">
                  <c:v>5.96</c:v>
                </c:pt>
                <c:pt idx="685">
                  <c:v>6.0100000000000007</c:v>
                </c:pt>
                <c:pt idx="686">
                  <c:v>6.0100000000000007</c:v>
                </c:pt>
                <c:pt idx="687">
                  <c:v>6.0100000000000007</c:v>
                </c:pt>
                <c:pt idx="688">
                  <c:v>6.0100000000000007</c:v>
                </c:pt>
                <c:pt idx="689">
                  <c:v>6.0600000000000005</c:v>
                </c:pt>
                <c:pt idx="690">
                  <c:v>6.0600000000000005</c:v>
                </c:pt>
                <c:pt idx="691">
                  <c:v>6.0600000000000005</c:v>
                </c:pt>
                <c:pt idx="692">
                  <c:v>6.0600000000000005</c:v>
                </c:pt>
                <c:pt idx="693">
                  <c:v>6.0600000000000005</c:v>
                </c:pt>
                <c:pt idx="694">
                  <c:v>6.0600000000000005</c:v>
                </c:pt>
                <c:pt idx="695">
                  <c:v>5.96</c:v>
                </c:pt>
                <c:pt idx="696">
                  <c:v>5.96</c:v>
                </c:pt>
                <c:pt idx="697">
                  <c:v>5.86</c:v>
                </c:pt>
                <c:pt idx="698">
                  <c:v>5.7600000000000007</c:v>
                </c:pt>
                <c:pt idx="699">
                  <c:v>5.5100000000000007</c:v>
                </c:pt>
                <c:pt idx="700">
                  <c:v>5.5100000000000007</c:v>
                </c:pt>
                <c:pt idx="701">
                  <c:v>5.6000000000000005</c:v>
                </c:pt>
                <c:pt idx="702">
                  <c:v>5.61</c:v>
                </c:pt>
                <c:pt idx="703">
                  <c:v>5.61</c:v>
                </c:pt>
                <c:pt idx="704">
                  <c:v>5.6400000000000006</c:v>
                </c:pt>
                <c:pt idx="705">
                  <c:v>5.55</c:v>
                </c:pt>
                <c:pt idx="706">
                  <c:v>5.5299999999999994</c:v>
                </c:pt>
                <c:pt idx="707">
                  <c:v>5.5299999999999994</c:v>
                </c:pt>
                <c:pt idx="708">
                  <c:v>5.54</c:v>
                </c:pt>
                <c:pt idx="709">
                  <c:v>5.56</c:v>
                </c:pt>
                <c:pt idx="710">
                  <c:v>5.56</c:v>
                </c:pt>
                <c:pt idx="711">
                  <c:v>5.33</c:v>
                </c:pt>
                <c:pt idx="712">
                  <c:v>5.33</c:v>
                </c:pt>
                <c:pt idx="713">
                  <c:v>5.34</c:v>
                </c:pt>
                <c:pt idx="714">
                  <c:v>5.31</c:v>
                </c:pt>
                <c:pt idx="715">
                  <c:v>5.31</c:v>
                </c:pt>
                <c:pt idx="716">
                  <c:v>5.2200000000000006</c:v>
                </c:pt>
                <c:pt idx="717">
                  <c:v>5.16</c:v>
                </c:pt>
                <c:pt idx="718">
                  <c:v>5.17</c:v>
                </c:pt>
                <c:pt idx="719">
                  <c:v>5.16</c:v>
                </c:pt>
                <c:pt idx="720">
                  <c:v>5.15</c:v>
                </c:pt>
                <c:pt idx="721">
                  <c:v>5.1300000000000008</c:v>
                </c:pt>
                <c:pt idx="722">
                  <c:v>5.34</c:v>
                </c:pt>
                <c:pt idx="723">
                  <c:v>5.43</c:v>
                </c:pt>
                <c:pt idx="724">
                  <c:v>5.5299999999999994</c:v>
                </c:pt>
                <c:pt idx="725">
                  <c:v>5.55</c:v>
                </c:pt>
                <c:pt idx="726">
                  <c:v>5.56</c:v>
                </c:pt>
                <c:pt idx="727">
                  <c:v>5.46</c:v>
                </c:pt>
                <c:pt idx="728">
                  <c:v>5.45</c:v>
                </c:pt>
                <c:pt idx="729">
                  <c:v>5.44</c:v>
                </c:pt>
                <c:pt idx="730">
                  <c:v>5.43</c:v>
                </c:pt>
                <c:pt idx="731">
                  <c:v>5.44</c:v>
                </c:pt>
                <c:pt idx="732">
                  <c:v>5.49</c:v>
                </c:pt>
                <c:pt idx="733">
                  <c:v>5.54</c:v>
                </c:pt>
                <c:pt idx="734">
                  <c:v>5.54</c:v>
                </c:pt>
                <c:pt idx="735">
                  <c:v>5.59</c:v>
                </c:pt>
                <c:pt idx="736">
                  <c:v>5.58</c:v>
                </c:pt>
                <c:pt idx="737">
                  <c:v>5.5699999999999994</c:v>
                </c:pt>
                <c:pt idx="738">
                  <c:v>5.5699999999999994</c:v>
                </c:pt>
                <c:pt idx="739">
                  <c:v>5.97</c:v>
                </c:pt>
                <c:pt idx="740">
                  <c:v>5.95</c:v>
                </c:pt>
                <c:pt idx="741">
                  <c:v>5.87</c:v>
                </c:pt>
                <c:pt idx="742">
                  <c:v>5.78</c:v>
                </c:pt>
                <c:pt idx="743">
                  <c:v>5.78</c:v>
                </c:pt>
                <c:pt idx="744">
                  <c:v>5.88</c:v>
                </c:pt>
                <c:pt idx="745">
                  <c:v>5.88</c:v>
                </c:pt>
                <c:pt idx="746">
                  <c:v>5.89</c:v>
                </c:pt>
                <c:pt idx="747">
                  <c:v>5.79</c:v>
                </c:pt>
                <c:pt idx="748">
                  <c:v>5.8</c:v>
                </c:pt>
                <c:pt idx="749">
                  <c:v>5.67</c:v>
                </c:pt>
                <c:pt idx="750">
                  <c:v>5.66</c:v>
                </c:pt>
                <c:pt idx="751">
                  <c:v>5.66</c:v>
                </c:pt>
                <c:pt idx="752">
                  <c:v>5.66</c:v>
                </c:pt>
                <c:pt idx="753">
                  <c:v>5.66</c:v>
                </c:pt>
                <c:pt idx="754">
                  <c:v>5.66</c:v>
                </c:pt>
                <c:pt idx="755">
                  <c:v>5.66</c:v>
                </c:pt>
                <c:pt idx="756">
                  <c:v>5.67</c:v>
                </c:pt>
                <c:pt idx="757">
                  <c:v>5.68</c:v>
                </c:pt>
                <c:pt idx="758">
                  <c:v>5.63</c:v>
                </c:pt>
                <c:pt idx="759">
                  <c:v>5.63</c:v>
                </c:pt>
                <c:pt idx="760">
                  <c:v>5.43</c:v>
                </c:pt>
                <c:pt idx="761">
                  <c:v>5.48</c:v>
                </c:pt>
                <c:pt idx="762">
                  <c:v>5.53</c:v>
                </c:pt>
                <c:pt idx="763">
                  <c:v>5.54</c:v>
                </c:pt>
                <c:pt idx="764">
                  <c:v>5.5500000000000007</c:v>
                </c:pt>
                <c:pt idx="765">
                  <c:v>5.5600000000000005</c:v>
                </c:pt>
                <c:pt idx="766">
                  <c:v>5.46</c:v>
                </c:pt>
                <c:pt idx="767">
                  <c:v>5.47</c:v>
                </c:pt>
                <c:pt idx="768">
                  <c:v>5.42</c:v>
                </c:pt>
                <c:pt idx="769">
                  <c:v>5.34</c:v>
                </c:pt>
                <c:pt idx="770">
                  <c:v>5.32</c:v>
                </c:pt>
                <c:pt idx="771">
                  <c:v>5.44</c:v>
                </c:pt>
                <c:pt idx="772">
                  <c:v>5.44</c:v>
                </c:pt>
                <c:pt idx="773">
                  <c:v>5.44</c:v>
                </c:pt>
                <c:pt idx="774">
                  <c:v>5.45</c:v>
                </c:pt>
                <c:pt idx="775">
                  <c:v>5.46</c:v>
                </c:pt>
                <c:pt idx="776">
                  <c:v>5.45</c:v>
                </c:pt>
                <c:pt idx="777">
                  <c:v>5.46</c:v>
                </c:pt>
                <c:pt idx="778">
                  <c:v>5.46</c:v>
                </c:pt>
                <c:pt idx="779">
                  <c:v>5.46</c:v>
                </c:pt>
                <c:pt idx="780">
                  <c:v>5.4700000000000006</c:v>
                </c:pt>
                <c:pt idx="781">
                  <c:v>5.4700000000000006</c:v>
                </c:pt>
                <c:pt idx="782">
                  <c:v>5.3699999999999992</c:v>
                </c:pt>
                <c:pt idx="783">
                  <c:v>4.92</c:v>
                </c:pt>
                <c:pt idx="784">
                  <c:v>5.1000000000000005</c:v>
                </c:pt>
                <c:pt idx="785">
                  <c:v>5.1000000000000005</c:v>
                </c:pt>
                <c:pt idx="786">
                  <c:v>4.8099999999999996</c:v>
                </c:pt>
                <c:pt idx="787">
                  <c:v>4.72</c:v>
                </c:pt>
                <c:pt idx="788">
                  <c:v>4.72</c:v>
                </c:pt>
                <c:pt idx="789">
                  <c:v>4.5199999999999996</c:v>
                </c:pt>
                <c:pt idx="790">
                  <c:v>4.33</c:v>
                </c:pt>
                <c:pt idx="791">
                  <c:v>4.37</c:v>
                </c:pt>
                <c:pt idx="792">
                  <c:v>4.38</c:v>
                </c:pt>
                <c:pt idx="793">
                  <c:v>4.3899999999999997</c:v>
                </c:pt>
                <c:pt idx="794">
                  <c:v>4.41</c:v>
                </c:pt>
                <c:pt idx="795">
                  <c:v>4.0200000000000005</c:v>
                </c:pt>
                <c:pt idx="796">
                  <c:v>3.9399999999999995</c:v>
                </c:pt>
                <c:pt idx="797">
                  <c:v>3.9499999999999997</c:v>
                </c:pt>
                <c:pt idx="798">
                  <c:v>3.9399999999999995</c:v>
                </c:pt>
                <c:pt idx="799">
                  <c:v>3.9399999999999995</c:v>
                </c:pt>
                <c:pt idx="800">
                  <c:v>3.9399999999999995</c:v>
                </c:pt>
                <c:pt idx="801">
                  <c:v>3.9499999999999997</c:v>
                </c:pt>
                <c:pt idx="802">
                  <c:v>3.9499999999999997</c:v>
                </c:pt>
                <c:pt idx="803">
                  <c:v>3.9399999999999995</c:v>
                </c:pt>
                <c:pt idx="804">
                  <c:v>3.4899999999999993</c:v>
                </c:pt>
                <c:pt idx="805">
                  <c:v>3.4699999999999998</c:v>
                </c:pt>
                <c:pt idx="806">
                  <c:v>3.91</c:v>
                </c:pt>
                <c:pt idx="807">
                  <c:v>3.99</c:v>
                </c:pt>
                <c:pt idx="808">
                  <c:v>3.99</c:v>
                </c:pt>
                <c:pt idx="809">
                  <c:v>3.99</c:v>
                </c:pt>
                <c:pt idx="810">
                  <c:v>3.99</c:v>
                </c:pt>
                <c:pt idx="811">
                  <c:v>3.79</c:v>
                </c:pt>
                <c:pt idx="812">
                  <c:v>3.6399999999999997</c:v>
                </c:pt>
                <c:pt idx="813">
                  <c:v>3.66</c:v>
                </c:pt>
                <c:pt idx="814">
                  <c:v>3.67</c:v>
                </c:pt>
                <c:pt idx="815">
                  <c:v>3.71</c:v>
                </c:pt>
                <c:pt idx="816">
                  <c:v>3.71</c:v>
                </c:pt>
                <c:pt idx="817">
                  <c:v>3.7199999999999998</c:v>
                </c:pt>
                <c:pt idx="818">
                  <c:v>3.5200000000000005</c:v>
                </c:pt>
                <c:pt idx="819">
                  <c:v>3.5200000000000005</c:v>
                </c:pt>
                <c:pt idx="820">
                  <c:v>3.38</c:v>
                </c:pt>
                <c:pt idx="821">
                  <c:v>3.3899999999999997</c:v>
                </c:pt>
                <c:pt idx="822">
                  <c:v>3.3899999999999997</c:v>
                </c:pt>
                <c:pt idx="823">
                  <c:v>3.3899999999999997</c:v>
                </c:pt>
                <c:pt idx="824">
                  <c:v>3.34</c:v>
                </c:pt>
                <c:pt idx="825">
                  <c:v>3.09</c:v>
                </c:pt>
                <c:pt idx="826">
                  <c:v>3.09</c:v>
                </c:pt>
                <c:pt idx="827">
                  <c:v>3.09</c:v>
                </c:pt>
                <c:pt idx="828">
                  <c:v>3.09</c:v>
                </c:pt>
                <c:pt idx="829">
                  <c:v>3.2399999999999993</c:v>
                </c:pt>
                <c:pt idx="830">
                  <c:v>3.2299999999999995</c:v>
                </c:pt>
                <c:pt idx="831">
                  <c:v>3.33</c:v>
                </c:pt>
                <c:pt idx="832">
                  <c:v>3.3200000000000003</c:v>
                </c:pt>
                <c:pt idx="833">
                  <c:v>3.3100000000000005</c:v>
                </c:pt>
                <c:pt idx="834">
                  <c:v>3.3200000000000003</c:v>
                </c:pt>
                <c:pt idx="835">
                  <c:v>3.3200000000000003</c:v>
                </c:pt>
                <c:pt idx="836">
                  <c:v>3.33</c:v>
                </c:pt>
                <c:pt idx="837">
                  <c:v>3.33</c:v>
                </c:pt>
                <c:pt idx="838">
                  <c:v>3.33</c:v>
                </c:pt>
                <c:pt idx="839">
                  <c:v>3.1899999999999995</c:v>
                </c:pt>
                <c:pt idx="840">
                  <c:v>3.1899999999999995</c:v>
                </c:pt>
                <c:pt idx="841">
                  <c:v>3.1899999999999995</c:v>
                </c:pt>
                <c:pt idx="842">
                  <c:v>3.1899999999999995</c:v>
                </c:pt>
                <c:pt idx="843">
                  <c:v>3.1899999999999995</c:v>
                </c:pt>
                <c:pt idx="844">
                  <c:v>3.1899999999999995</c:v>
                </c:pt>
                <c:pt idx="845">
                  <c:v>3.1899999999999995</c:v>
                </c:pt>
                <c:pt idx="846">
                  <c:v>3.1899999999999995</c:v>
                </c:pt>
                <c:pt idx="847">
                  <c:v>3.1899999999999995</c:v>
                </c:pt>
                <c:pt idx="848">
                  <c:v>3.09</c:v>
                </c:pt>
                <c:pt idx="849">
                  <c:v>3.08</c:v>
                </c:pt>
                <c:pt idx="850">
                  <c:v>3.08</c:v>
                </c:pt>
                <c:pt idx="851">
                  <c:v>3.08</c:v>
                </c:pt>
                <c:pt idx="852">
                  <c:v>2.9799999999999995</c:v>
                </c:pt>
                <c:pt idx="853">
                  <c:v>2.9799999999999995</c:v>
                </c:pt>
                <c:pt idx="854">
                  <c:v>2.9799999999999995</c:v>
                </c:pt>
                <c:pt idx="855">
                  <c:v>2.9799999999999995</c:v>
                </c:pt>
                <c:pt idx="856">
                  <c:v>2.9799999999999995</c:v>
                </c:pt>
                <c:pt idx="857">
                  <c:v>3.08</c:v>
                </c:pt>
                <c:pt idx="858">
                  <c:v>3.08</c:v>
                </c:pt>
                <c:pt idx="859">
                  <c:v>3.09</c:v>
                </c:pt>
                <c:pt idx="860">
                  <c:v>3.09</c:v>
                </c:pt>
                <c:pt idx="861">
                  <c:v>3.08</c:v>
                </c:pt>
                <c:pt idx="862">
                  <c:v>3.21</c:v>
                </c:pt>
                <c:pt idx="863">
                  <c:v>3.2600000000000007</c:v>
                </c:pt>
                <c:pt idx="864">
                  <c:v>3.2500000000000004</c:v>
                </c:pt>
                <c:pt idx="865">
                  <c:v>3.4399999999999995</c:v>
                </c:pt>
                <c:pt idx="866">
                  <c:v>3.4800000000000004</c:v>
                </c:pt>
                <c:pt idx="867">
                  <c:v>3.4800000000000004</c:v>
                </c:pt>
                <c:pt idx="868">
                  <c:v>3.4800000000000004</c:v>
                </c:pt>
                <c:pt idx="869">
                  <c:v>3.5300000000000002</c:v>
                </c:pt>
                <c:pt idx="870">
                  <c:v>3.4399999999999995</c:v>
                </c:pt>
                <c:pt idx="871">
                  <c:v>3.4399999999999995</c:v>
                </c:pt>
                <c:pt idx="872">
                  <c:v>3.4399999999999995</c:v>
                </c:pt>
                <c:pt idx="873">
                  <c:v>3.4499999999999997</c:v>
                </c:pt>
                <c:pt idx="874">
                  <c:v>3.5500000000000003</c:v>
                </c:pt>
                <c:pt idx="875">
                  <c:v>3.4499999999999997</c:v>
                </c:pt>
                <c:pt idx="876">
                  <c:v>3.4499999999999997</c:v>
                </c:pt>
                <c:pt idx="877">
                  <c:v>3.54</c:v>
                </c:pt>
                <c:pt idx="878">
                  <c:v>3.54</c:v>
                </c:pt>
                <c:pt idx="879">
                  <c:v>3.54</c:v>
                </c:pt>
                <c:pt idx="880">
                  <c:v>3.54</c:v>
                </c:pt>
                <c:pt idx="881">
                  <c:v>3.5300000000000002</c:v>
                </c:pt>
                <c:pt idx="882">
                  <c:v>3.5000000000000004</c:v>
                </c:pt>
                <c:pt idx="883">
                  <c:v>3.5000000000000004</c:v>
                </c:pt>
                <c:pt idx="884">
                  <c:v>3.5000000000000004</c:v>
                </c:pt>
                <c:pt idx="885">
                  <c:v>3.4499999999999997</c:v>
                </c:pt>
                <c:pt idx="886">
                  <c:v>3.4499999999999997</c:v>
                </c:pt>
                <c:pt idx="887">
                  <c:v>3.4399999999999995</c:v>
                </c:pt>
                <c:pt idx="888">
                  <c:v>3.4399999999999995</c:v>
                </c:pt>
                <c:pt idx="889">
                  <c:v>3.4399999999999995</c:v>
                </c:pt>
                <c:pt idx="890">
                  <c:v>3.4399999999999995</c:v>
                </c:pt>
                <c:pt idx="891">
                  <c:v>3.54</c:v>
                </c:pt>
                <c:pt idx="892">
                  <c:v>3.5300000000000002</c:v>
                </c:pt>
                <c:pt idx="893">
                  <c:v>3.9299999999999997</c:v>
                </c:pt>
                <c:pt idx="894">
                  <c:v>3.9700000000000006</c:v>
                </c:pt>
                <c:pt idx="895">
                  <c:v>4.01</c:v>
                </c:pt>
                <c:pt idx="896">
                  <c:v>4.01</c:v>
                </c:pt>
                <c:pt idx="897">
                  <c:v>4</c:v>
                </c:pt>
                <c:pt idx="898">
                  <c:v>3.8899999999999997</c:v>
                </c:pt>
                <c:pt idx="899">
                  <c:v>3.8899999999999997</c:v>
                </c:pt>
                <c:pt idx="900">
                  <c:v>3.79</c:v>
                </c:pt>
                <c:pt idx="901">
                  <c:v>3.79</c:v>
                </c:pt>
                <c:pt idx="902">
                  <c:v>3.8</c:v>
                </c:pt>
                <c:pt idx="903">
                  <c:v>3.8</c:v>
                </c:pt>
                <c:pt idx="904">
                  <c:v>3.79</c:v>
                </c:pt>
                <c:pt idx="905">
                  <c:v>3.7800000000000002</c:v>
                </c:pt>
                <c:pt idx="906">
                  <c:v>4.05</c:v>
                </c:pt>
                <c:pt idx="907">
                  <c:v>4.09</c:v>
                </c:pt>
                <c:pt idx="908">
                  <c:v>4.09</c:v>
                </c:pt>
                <c:pt idx="909">
                  <c:v>4</c:v>
                </c:pt>
                <c:pt idx="910">
                  <c:v>3.99</c:v>
                </c:pt>
                <c:pt idx="911">
                  <c:v>3.99</c:v>
                </c:pt>
                <c:pt idx="912">
                  <c:v>3.99</c:v>
                </c:pt>
                <c:pt idx="913">
                  <c:v>4.0799999999000001</c:v>
                </c:pt>
                <c:pt idx="914">
                  <c:v>4.0799999999000001</c:v>
                </c:pt>
                <c:pt idx="915">
                  <c:v>4.1399999998999997</c:v>
                </c:pt>
                <c:pt idx="916">
                  <c:v>4.0899999998999998</c:v>
                </c:pt>
                <c:pt idx="917">
                  <c:v>4.1399999998999997</c:v>
                </c:pt>
                <c:pt idx="918">
                  <c:v>4.2799999999000002</c:v>
                </c:pt>
                <c:pt idx="919">
                  <c:v>4.2799999999000002</c:v>
                </c:pt>
                <c:pt idx="920">
                  <c:v>4.3699999999999992</c:v>
                </c:pt>
                <c:pt idx="921">
                  <c:v>4.4700000000000006</c:v>
                </c:pt>
                <c:pt idx="922">
                  <c:v>4.46</c:v>
                </c:pt>
                <c:pt idx="923">
                  <c:v>4.51</c:v>
                </c:pt>
                <c:pt idx="924">
                  <c:v>4.5599999999999996</c:v>
                </c:pt>
                <c:pt idx="925">
                  <c:v>4.55</c:v>
                </c:pt>
                <c:pt idx="926">
                  <c:v>4.55</c:v>
                </c:pt>
                <c:pt idx="927">
                  <c:v>4.54</c:v>
                </c:pt>
                <c:pt idx="928">
                  <c:v>4.5199999999999996</c:v>
                </c:pt>
                <c:pt idx="929">
                  <c:v>4.72</c:v>
                </c:pt>
                <c:pt idx="930">
                  <c:v>4.72</c:v>
                </c:pt>
                <c:pt idx="931">
                  <c:v>4.72</c:v>
                </c:pt>
                <c:pt idx="932">
                  <c:v>4.72</c:v>
                </c:pt>
                <c:pt idx="933">
                  <c:v>4.72</c:v>
                </c:pt>
                <c:pt idx="934">
                  <c:v>4.4899999998999993</c:v>
                </c:pt>
                <c:pt idx="935">
                  <c:v>4.2499999999</c:v>
                </c:pt>
                <c:pt idx="936">
                  <c:v>4.2599999998999998</c:v>
                </c:pt>
                <c:pt idx="937">
                  <c:v>4.0599999999000005</c:v>
                </c:pt>
                <c:pt idx="938">
                  <c:v>4.0599999999000005</c:v>
                </c:pt>
                <c:pt idx="939">
                  <c:v>4.0399999999</c:v>
                </c:pt>
                <c:pt idx="940">
                  <c:v>4.0399999999</c:v>
                </c:pt>
                <c:pt idx="941">
                  <c:v>4.2399999998999993</c:v>
                </c:pt>
                <c:pt idx="942">
                  <c:v>4.2399999998999993</c:v>
                </c:pt>
                <c:pt idx="943">
                  <c:v>4.2399999998999993</c:v>
                </c:pt>
                <c:pt idx="944">
                  <c:v>4.2299999998999995</c:v>
                </c:pt>
                <c:pt idx="945">
                  <c:v>4.09</c:v>
                </c:pt>
                <c:pt idx="946">
                  <c:v>4.09</c:v>
                </c:pt>
                <c:pt idx="947">
                  <c:v>4.13</c:v>
                </c:pt>
                <c:pt idx="948">
                  <c:v>4.12</c:v>
                </c:pt>
                <c:pt idx="949">
                  <c:v>4.12</c:v>
                </c:pt>
                <c:pt idx="950">
                  <c:v>4.13</c:v>
                </c:pt>
                <c:pt idx="951">
                  <c:v>4.13</c:v>
                </c:pt>
                <c:pt idx="952">
                  <c:v>4.13</c:v>
                </c:pt>
                <c:pt idx="953">
                  <c:v>4.13</c:v>
                </c:pt>
                <c:pt idx="954">
                  <c:v>4.13</c:v>
                </c:pt>
                <c:pt idx="955">
                  <c:v>4.1399999999999997</c:v>
                </c:pt>
                <c:pt idx="956">
                  <c:v>3.9999999999999996</c:v>
                </c:pt>
                <c:pt idx="957">
                  <c:v>4.1999999999999993</c:v>
                </c:pt>
                <c:pt idx="958">
                  <c:v>4.1999999999999993</c:v>
                </c:pt>
                <c:pt idx="959">
                  <c:v>4.1899999999999995</c:v>
                </c:pt>
                <c:pt idx="960">
                  <c:v>4.3000000000000007</c:v>
                </c:pt>
                <c:pt idx="961">
                  <c:v>4.3000000000000007</c:v>
                </c:pt>
                <c:pt idx="962">
                  <c:v>4.2299999999999995</c:v>
                </c:pt>
                <c:pt idx="963">
                  <c:v>4.2299999999999995</c:v>
                </c:pt>
                <c:pt idx="964">
                  <c:v>4.18</c:v>
                </c:pt>
                <c:pt idx="965">
                  <c:v>4.18</c:v>
                </c:pt>
                <c:pt idx="966">
                  <c:v>4.1899999999999995</c:v>
                </c:pt>
                <c:pt idx="967">
                  <c:v>4.2399999999999993</c:v>
                </c:pt>
                <c:pt idx="968">
                  <c:v>4.2299999999999995</c:v>
                </c:pt>
                <c:pt idx="969">
                  <c:v>4.38</c:v>
                </c:pt>
                <c:pt idx="970">
                  <c:v>4.28</c:v>
                </c:pt>
                <c:pt idx="971">
                  <c:v>4.3499999999999996</c:v>
                </c:pt>
                <c:pt idx="972">
                  <c:v>4.3499999999999996</c:v>
                </c:pt>
                <c:pt idx="973">
                  <c:v>4.3499999999999996</c:v>
                </c:pt>
                <c:pt idx="974">
                  <c:v>4.34</c:v>
                </c:pt>
                <c:pt idx="975">
                  <c:v>4.4000000000000004</c:v>
                </c:pt>
                <c:pt idx="976">
                  <c:v>4.4899999999999993</c:v>
                </c:pt>
                <c:pt idx="977">
                  <c:v>4.4899999999999993</c:v>
                </c:pt>
                <c:pt idx="978">
                  <c:v>4.4799999999999995</c:v>
                </c:pt>
                <c:pt idx="979">
                  <c:v>4.97</c:v>
                </c:pt>
                <c:pt idx="980">
                  <c:v>4.97</c:v>
                </c:pt>
                <c:pt idx="981">
                  <c:v>5.07</c:v>
                </c:pt>
                <c:pt idx="982">
                  <c:v>5.16</c:v>
                </c:pt>
                <c:pt idx="983">
                  <c:v>5.16</c:v>
                </c:pt>
                <c:pt idx="984">
                  <c:v>5.16</c:v>
                </c:pt>
                <c:pt idx="985">
                  <c:v>5.0100000000000007</c:v>
                </c:pt>
                <c:pt idx="986">
                  <c:v>4.96</c:v>
                </c:pt>
                <c:pt idx="987">
                  <c:v>5.1100000000000003</c:v>
                </c:pt>
                <c:pt idx="988">
                  <c:v>5.24</c:v>
                </c:pt>
                <c:pt idx="989">
                  <c:v>5.22</c:v>
                </c:pt>
                <c:pt idx="990">
                  <c:v>5.36</c:v>
                </c:pt>
                <c:pt idx="991">
                  <c:v>5.36</c:v>
                </c:pt>
                <c:pt idx="992">
                  <c:v>5.36</c:v>
                </c:pt>
                <c:pt idx="993">
                  <c:v>5.35</c:v>
                </c:pt>
                <c:pt idx="994">
                  <c:v>5.35</c:v>
                </c:pt>
                <c:pt idx="995">
                  <c:v>5.5</c:v>
                </c:pt>
                <c:pt idx="996">
                  <c:v>5.5</c:v>
                </c:pt>
                <c:pt idx="997">
                  <c:v>5.54</c:v>
                </c:pt>
                <c:pt idx="998">
                  <c:v>5.64</c:v>
                </c:pt>
                <c:pt idx="999">
                  <c:v>#N/A</c:v>
                </c:pt>
                <c:pt idx="1000">
                  <c:v>5.59</c:v>
                </c:pt>
                <c:pt idx="1001">
                  <c:v>5.79</c:v>
                </c:pt>
                <c:pt idx="1002">
                  <c:v>5.9399999999999995</c:v>
                </c:pt>
                <c:pt idx="1003">
                  <c:v>5.9399999999999995</c:v>
                </c:pt>
                <c:pt idx="1004">
                  <c:v>5.92</c:v>
                </c:pt>
                <c:pt idx="1005">
                  <c:v>5.92</c:v>
                </c:pt>
                <c:pt idx="1006">
                  <c:v>5.9</c:v>
                </c:pt>
                <c:pt idx="1007">
                  <c:v>6.0100000000000007</c:v>
                </c:pt>
                <c:pt idx="1008">
                  <c:v>6.0100000000000007</c:v>
                </c:pt>
                <c:pt idx="1009">
                  <c:v>5.89</c:v>
                </c:pt>
                <c:pt idx="1010">
                  <c:v>5.8100000000000005</c:v>
                </c:pt>
                <c:pt idx="1011">
                  <c:v>5.61</c:v>
                </c:pt>
                <c:pt idx="1012">
                  <c:v>5.52</c:v>
                </c:pt>
                <c:pt idx="1013">
                  <c:v>5.52</c:v>
                </c:pt>
                <c:pt idx="1014">
                  <c:v>5.42</c:v>
                </c:pt>
                <c:pt idx="1015">
                  <c:v>5.47</c:v>
                </c:pt>
                <c:pt idx="1016">
                  <c:v>5.42</c:v>
                </c:pt>
                <c:pt idx="1017">
                  <c:v>5.43</c:v>
                </c:pt>
                <c:pt idx="1018">
                  <c:v>5.43</c:v>
                </c:pt>
                <c:pt idx="1019">
                  <c:v>5.47</c:v>
                </c:pt>
                <c:pt idx="1020">
                  <c:v>5.47</c:v>
                </c:pt>
                <c:pt idx="1021">
                  <c:v>5.61</c:v>
                </c:pt>
                <c:pt idx="1022">
                  <c:v>5.78</c:v>
                </c:pt>
                <c:pt idx="1023">
                  <c:v>5.78</c:v>
                </c:pt>
                <c:pt idx="1024">
                  <c:v>5.91</c:v>
                </c:pt>
                <c:pt idx="1025">
                  <c:v>6.33</c:v>
                </c:pt>
                <c:pt idx="1026">
                  <c:v>6.73</c:v>
                </c:pt>
                <c:pt idx="1027">
                  <c:v>6.8</c:v>
                </c:pt>
                <c:pt idx="1028">
                  <c:v>7.04</c:v>
                </c:pt>
                <c:pt idx="1029">
                  <c:v>7.1199999999999992</c:v>
                </c:pt>
                <c:pt idx="1030">
                  <c:v>7.2299999999999995</c:v>
                </c:pt>
                <c:pt idx="1031">
                  <c:v>7.03</c:v>
                </c:pt>
                <c:pt idx="1032">
                  <c:v>7.080000000000001</c:v>
                </c:pt>
                <c:pt idx="1033">
                  <c:v>7.07</c:v>
                </c:pt>
                <c:pt idx="1034">
                  <c:v>7.1199999999999992</c:v>
                </c:pt>
                <c:pt idx="1035">
                  <c:v>7.07</c:v>
                </c:pt>
                <c:pt idx="1036">
                  <c:v>7.27</c:v>
                </c:pt>
                <c:pt idx="1037">
                  <c:v>7.2799999999999994</c:v>
                </c:pt>
                <c:pt idx="1038">
                  <c:v>7.4699999999999989</c:v>
                </c:pt>
                <c:pt idx="1039">
                  <c:v>7.4699999999999989</c:v>
                </c:pt>
                <c:pt idx="1040">
                  <c:v>7.4699999999999989</c:v>
                </c:pt>
                <c:pt idx="1041">
                  <c:v>7.6</c:v>
                </c:pt>
                <c:pt idx="1042">
                  <c:v>7.6400000000000006</c:v>
                </c:pt>
                <c:pt idx="1043">
                  <c:v>7.73</c:v>
                </c:pt>
                <c:pt idx="1044">
                  <c:v>6.43</c:v>
                </c:pt>
                <c:pt idx="1045">
                  <c:v>6.48</c:v>
                </c:pt>
                <c:pt idx="1046">
                  <c:v>6.5300000000000011</c:v>
                </c:pt>
                <c:pt idx="1047">
                  <c:v>6.5300000000000011</c:v>
                </c:pt>
                <c:pt idx="1048">
                  <c:v>6.3999999999999995</c:v>
                </c:pt>
                <c:pt idx="1049">
                  <c:v>6.2</c:v>
                </c:pt>
                <c:pt idx="1050">
                  <c:v>6.3500000000000005</c:v>
                </c:pt>
                <c:pt idx="1051">
                  <c:v>6.4099999999999993</c:v>
                </c:pt>
                <c:pt idx="1052">
                  <c:v>6.4099999999999993</c:v>
                </c:pt>
                <c:pt idx="1053">
                  <c:v>6.22</c:v>
                </c:pt>
                <c:pt idx="1054">
                  <c:v>6.3</c:v>
                </c:pt>
                <c:pt idx="1055">
                  <c:v>6.3100000000000005</c:v>
                </c:pt>
                <c:pt idx="1056">
                  <c:v>6.2100000000000009</c:v>
                </c:pt>
                <c:pt idx="1057">
                  <c:v>6.12</c:v>
                </c:pt>
                <c:pt idx="1058">
                  <c:v>6.32</c:v>
                </c:pt>
                <c:pt idx="1059">
                  <c:v>6.2700000000000005</c:v>
                </c:pt>
                <c:pt idx="1060">
                  <c:v>6.2700000000000005</c:v>
                </c:pt>
                <c:pt idx="1061">
                  <c:v>6.28</c:v>
                </c:pt>
                <c:pt idx="1062">
                  <c:v>5.95</c:v>
                </c:pt>
                <c:pt idx="1063">
                  <c:v>5.95</c:v>
                </c:pt>
                <c:pt idx="1064">
                  <c:v>5.95</c:v>
                </c:pt>
                <c:pt idx="1065">
                  <c:v>6</c:v>
                </c:pt>
                <c:pt idx="1066">
                  <c:v>5.41</c:v>
                </c:pt>
                <c:pt idx="1067">
                  <c:v>5.37</c:v>
                </c:pt>
                <c:pt idx="1068">
                  <c:v>5.58</c:v>
                </c:pt>
                <c:pt idx="1069">
                  <c:v>5.4799999999999995</c:v>
                </c:pt>
                <c:pt idx="1070">
                  <c:v>5.09</c:v>
                </c:pt>
                <c:pt idx="1071">
                  <c:v>4.9399999999999995</c:v>
                </c:pt>
                <c:pt idx="1072">
                  <c:v>4.9399999999999995</c:v>
                </c:pt>
                <c:pt idx="1073">
                  <c:v>4.95</c:v>
                </c:pt>
                <c:pt idx="1074">
                  <c:v>5.1100000000000003</c:v>
                </c:pt>
                <c:pt idx="1075">
                  <c:v>4.75</c:v>
                </c:pt>
                <c:pt idx="1076">
                  <c:v>4.8099999999999996</c:v>
                </c:pt>
                <c:pt idx="1077">
                  <c:v>4.8499999999999996</c:v>
                </c:pt>
                <c:pt idx="1078">
                  <c:v>4.76</c:v>
                </c:pt>
                <c:pt idx="1079">
                  <c:v>4.76</c:v>
                </c:pt>
                <c:pt idx="1080">
                  <c:v>4.8099999999999996</c:v>
                </c:pt>
                <c:pt idx="1081">
                  <c:v>4.7200000000000006</c:v>
                </c:pt>
                <c:pt idx="1082">
                  <c:v>4.67</c:v>
                </c:pt>
                <c:pt idx="1083">
                  <c:v>4.67</c:v>
                </c:pt>
                <c:pt idx="1084">
                  <c:v>4.7</c:v>
                </c:pt>
                <c:pt idx="1085">
                  <c:v>4.7100000000000009</c:v>
                </c:pt>
                <c:pt idx="1086">
                  <c:v>4.42</c:v>
                </c:pt>
                <c:pt idx="1087">
                  <c:v>4.32</c:v>
                </c:pt>
                <c:pt idx="1088">
                  <c:v>4.3899999999999997</c:v>
                </c:pt>
                <c:pt idx="1089">
                  <c:v>4.29</c:v>
                </c:pt>
                <c:pt idx="1090">
                  <c:v>4.33</c:v>
                </c:pt>
                <c:pt idx="1091">
                  <c:v>4.2299999999999995</c:v>
                </c:pt>
                <c:pt idx="1092">
                  <c:v>4.2399999999999993</c:v>
                </c:pt>
                <c:pt idx="1093">
                  <c:v>4.1899999999999995</c:v>
                </c:pt>
                <c:pt idx="1094">
                  <c:v>4.1999999999999993</c:v>
                </c:pt>
                <c:pt idx="1095">
                  <c:v>4.21</c:v>
                </c:pt>
                <c:pt idx="1096">
                  <c:v>4.22</c:v>
                </c:pt>
                <c:pt idx="1097">
                  <c:v>4.2300000000000004</c:v>
                </c:pt>
                <c:pt idx="1098">
                  <c:v>4.2300000000000004</c:v>
                </c:pt>
                <c:pt idx="1099">
                  <c:v>4.24</c:v>
                </c:pt>
                <c:pt idx="1100">
                  <c:v>4.29</c:v>
                </c:pt>
                <c:pt idx="1101">
                  <c:v>4.25</c:v>
                </c:pt>
                <c:pt idx="1102">
                  <c:v>4.25</c:v>
                </c:pt>
                <c:pt idx="1103">
                  <c:v>4.2</c:v>
                </c:pt>
                <c:pt idx="1104">
                  <c:v>4.2</c:v>
                </c:pt>
                <c:pt idx="1105">
                  <c:v>4.1900000000000004</c:v>
                </c:pt>
                <c:pt idx="1106">
                  <c:v>4.28</c:v>
                </c:pt>
                <c:pt idx="1107">
                  <c:v>4.28</c:v>
                </c:pt>
                <c:pt idx="1108">
                  <c:v>4.29</c:v>
                </c:pt>
                <c:pt idx="1109">
                  <c:v>4.29</c:v>
                </c:pt>
                <c:pt idx="1110">
                  <c:v>4.29</c:v>
                </c:pt>
                <c:pt idx="1111">
                  <c:v>4.28</c:v>
                </c:pt>
                <c:pt idx="1112">
                  <c:v>4.28</c:v>
                </c:pt>
                <c:pt idx="1113">
                  <c:v>4.29</c:v>
                </c:pt>
                <c:pt idx="1114">
                  <c:v>4.28</c:v>
                </c:pt>
                <c:pt idx="1115">
                  <c:v>4.28</c:v>
                </c:pt>
                <c:pt idx="1116">
                  <c:v>4.3100000000000005</c:v>
                </c:pt>
                <c:pt idx="1117">
                  <c:v>4.3100000000000005</c:v>
                </c:pt>
                <c:pt idx="1118">
                  <c:v>4.3100000000000005</c:v>
                </c:pt>
                <c:pt idx="1119">
                  <c:v>4.3100000000000005</c:v>
                </c:pt>
                <c:pt idx="1120">
                  <c:v>4.26</c:v>
                </c:pt>
                <c:pt idx="1121">
                  <c:v>4.3100000000000005</c:v>
                </c:pt>
                <c:pt idx="1122">
                  <c:v>4.3100000000000005</c:v>
                </c:pt>
                <c:pt idx="1123">
                  <c:v>4.3999999999999995</c:v>
                </c:pt>
                <c:pt idx="1124">
                  <c:v>4.3999999999999995</c:v>
                </c:pt>
                <c:pt idx="1125">
                  <c:v>4.45</c:v>
                </c:pt>
                <c:pt idx="1126">
                  <c:v>4.45</c:v>
                </c:pt>
                <c:pt idx="1127">
                  <c:v>4.45</c:v>
                </c:pt>
                <c:pt idx="1128">
                  <c:v>4.42</c:v>
                </c:pt>
                <c:pt idx="1129">
                  <c:v>4.42</c:v>
                </c:pt>
                <c:pt idx="1130">
                  <c:v>4.5199999999999996</c:v>
                </c:pt>
                <c:pt idx="1131">
                  <c:v>4.5199999999999996</c:v>
                </c:pt>
                <c:pt idx="1132">
                  <c:v>4.5199999999999996</c:v>
                </c:pt>
                <c:pt idx="1133">
                  <c:v>4.33</c:v>
                </c:pt>
                <c:pt idx="1134">
                  <c:v>4.33</c:v>
                </c:pt>
                <c:pt idx="1135">
                  <c:v>4.2799999999999994</c:v>
                </c:pt>
                <c:pt idx="1136">
                  <c:v>4.2300000000000004</c:v>
                </c:pt>
                <c:pt idx="1137">
                  <c:v>4.2300000000000004</c:v>
                </c:pt>
                <c:pt idx="1138">
                  <c:v>4.2300000000000004</c:v>
                </c:pt>
                <c:pt idx="1139">
                  <c:v>4.3</c:v>
                </c:pt>
                <c:pt idx="1140">
                  <c:v>4.3</c:v>
                </c:pt>
                <c:pt idx="1141">
                  <c:v>4.34</c:v>
                </c:pt>
                <c:pt idx="1142">
                  <c:v>4.34</c:v>
                </c:pt>
                <c:pt idx="1143">
                  <c:v>4.34</c:v>
                </c:pt>
                <c:pt idx="1144">
                  <c:v>4.2899999999999991</c:v>
                </c:pt>
                <c:pt idx="1145">
                  <c:v>4.2899999999999991</c:v>
                </c:pt>
                <c:pt idx="1146">
                  <c:v>4.2899999999999991</c:v>
                </c:pt>
                <c:pt idx="1147">
                  <c:v>4.3</c:v>
                </c:pt>
                <c:pt idx="1148">
                  <c:v>4.3</c:v>
                </c:pt>
                <c:pt idx="1149">
                  <c:v>4.3</c:v>
                </c:pt>
                <c:pt idx="1150">
                  <c:v>4.3099999999999996</c:v>
                </c:pt>
                <c:pt idx="1151">
                  <c:v>4.3099999999999996</c:v>
                </c:pt>
                <c:pt idx="1152">
                  <c:v>4.3099999999999996</c:v>
                </c:pt>
                <c:pt idx="1153">
                  <c:v>4.21</c:v>
                </c:pt>
                <c:pt idx="1154">
                  <c:v>4.21</c:v>
                </c:pt>
                <c:pt idx="1155">
                  <c:v>4.26</c:v>
                </c:pt>
                <c:pt idx="1156">
                  <c:v>4.26</c:v>
                </c:pt>
                <c:pt idx="1157">
                  <c:v>4.3600000000000003</c:v>
                </c:pt>
                <c:pt idx="1158">
                  <c:v>4.3600000000000003</c:v>
                </c:pt>
                <c:pt idx="1159">
                  <c:v>4.3600000000000003</c:v>
                </c:pt>
                <c:pt idx="1160">
                  <c:v>4.3600000000000003</c:v>
                </c:pt>
                <c:pt idx="1161">
                  <c:v>4.3600000000000003</c:v>
                </c:pt>
                <c:pt idx="1162">
                  <c:v>4.2</c:v>
                </c:pt>
                <c:pt idx="1163">
                  <c:v>4.21</c:v>
                </c:pt>
                <c:pt idx="1164">
                  <c:v>4.21</c:v>
                </c:pt>
                <c:pt idx="1165">
                  <c:v>4.21</c:v>
                </c:pt>
                <c:pt idx="1166">
                  <c:v>4.21</c:v>
                </c:pt>
                <c:pt idx="1167">
                  <c:v>4.2</c:v>
                </c:pt>
                <c:pt idx="1168">
                  <c:v>4.2</c:v>
                </c:pt>
                <c:pt idx="1169">
                  <c:v>4.2</c:v>
                </c:pt>
                <c:pt idx="1170">
                  <c:v>4.2</c:v>
                </c:pt>
                <c:pt idx="1171">
                  <c:v>4.2</c:v>
                </c:pt>
                <c:pt idx="1172">
                  <c:v>4.2</c:v>
                </c:pt>
                <c:pt idx="1173">
                  <c:v>4.1786000000000003</c:v>
                </c:pt>
                <c:pt idx="1174">
                  <c:v>4.2250000000000005</c:v>
                </c:pt>
                <c:pt idx="1175">
                  <c:v>4.2350000000000003</c:v>
                </c:pt>
                <c:pt idx="1176">
                  <c:v>4.2699999999999996</c:v>
                </c:pt>
                <c:pt idx="1177">
                  <c:v>4.2699999999999996</c:v>
                </c:pt>
                <c:pt idx="1178">
                  <c:v>4.2699999999999996</c:v>
                </c:pt>
                <c:pt idx="1179">
                  <c:v>4.2699999999999996</c:v>
                </c:pt>
                <c:pt idx="1180">
                  <c:v>4.2699999999999996</c:v>
                </c:pt>
                <c:pt idx="1181">
                  <c:v>4.2699999999999996</c:v>
                </c:pt>
                <c:pt idx="1182">
                  <c:v>4.2549999999999999</c:v>
                </c:pt>
                <c:pt idx="1183">
                  <c:v>4.2549999999999999</c:v>
                </c:pt>
                <c:pt idx="1184">
                  <c:v>4.2450000000000001</c:v>
                </c:pt>
                <c:pt idx="1185">
                  <c:v>4.2450000000000001</c:v>
                </c:pt>
                <c:pt idx="1186">
                  <c:v>4.2450000000000001</c:v>
                </c:pt>
                <c:pt idx="1187">
                  <c:v>4.34</c:v>
                </c:pt>
                <c:pt idx="1188">
                  <c:v>4.34</c:v>
                </c:pt>
                <c:pt idx="1189">
                  <c:v>4.34</c:v>
                </c:pt>
                <c:pt idx="1190">
                  <c:v>4.34</c:v>
                </c:pt>
                <c:pt idx="1191">
                  <c:v>4.34</c:v>
                </c:pt>
                <c:pt idx="1192">
                  <c:v>4.33</c:v>
                </c:pt>
                <c:pt idx="1193">
                  <c:v>4.32</c:v>
                </c:pt>
                <c:pt idx="1194">
                  <c:v>4.29</c:v>
                </c:pt>
                <c:pt idx="1195">
                  <c:v>4.6599999999999993</c:v>
                </c:pt>
                <c:pt idx="1196">
                  <c:v>4.6599999999999993</c:v>
                </c:pt>
                <c:pt idx="1197">
                  <c:v>4.6499999999999995</c:v>
                </c:pt>
                <c:pt idx="1198">
                  <c:v>4.9799999999999995</c:v>
                </c:pt>
                <c:pt idx="1199">
                  <c:v>5.03</c:v>
                </c:pt>
                <c:pt idx="1200">
                  <c:v>5.0200000000000005</c:v>
                </c:pt>
                <c:pt idx="1201">
                  <c:v>5.07</c:v>
                </c:pt>
                <c:pt idx="1202">
                  <c:v>5.04</c:v>
                </c:pt>
                <c:pt idx="1203">
                  <c:v>5.03</c:v>
                </c:pt>
                <c:pt idx="1204">
                  <c:v>4.83</c:v>
                </c:pt>
                <c:pt idx="1205">
                  <c:v>4.83</c:v>
                </c:pt>
                <c:pt idx="1206">
                  <c:v>4.83</c:v>
                </c:pt>
                <c:pt idx="1207">
                  <c:v>4.83</c:v>
                </c:pt>
                <c:pt idx="1208">
                  <c:v>4.84</c:v>
                </c:pt>
                <c:pt idx="1209">
                  <c:v>4.79</c:v>
                </c:pt>
                <c:pt idx="1210">
                  <c:v>4.79</c:v>
                </c:pt>
                <c:pt idx="1211">
                  <c:v>4.74</c:v>
                </c:pt>
                <c:pt idx="1212">
                  <c:v>4.74</c:v>
                </c:pt>
                <c:pt idx="1213">
                  <c:v>4.75</c:v>
                </c:pt>
                <c:pt idx="1214">
                  <c:v>4.75</c:v>
                </c:pt>
                <c:pt idx="1215">
                  <c:v>4.74</c:v>
                </c:pt>
                <c:pt idx="1216">
                  <c:v>4.74</c:v>
                </c:pt>
                <c:pt idx="1217">
                  <c:v>4.82</c:v>
                </c:pt>
                <c:pt idx="1218">
                  <c:v>5.32</c:v>
                </c:pt>
                <c:pt idx="1219">
                  <c:v>5.32</c:v>
                </c:pt>
                <c:pt idx="1220">
                  <c:v>5.46</c:v>
                </c:pt>
                <c:pt idx="1221">
                  <c:v>5.46</c:v>
                </c:pt>
                <c:pt idx="1222">
                  <c:v>5.5100000000000007</c:v>
                </c:pt>
                <c:pt idx="1223">
                  <c:v>5.6999999999999993</c:v>
                </c:pt>
                <c:pt idx="1224">
                  <c:v>5.79</c:v>
                </c:pt>
                <c:pt idx="1225">
                  <c:v>5.84</c:v>
                </c:pt>
                <c:pt idx="1226">
                  <c:v>5.92</c:v>
                </c:pt>
                <c:pt idx="1227">
                  <c:v>5.92</c:v>
                </c:pt>
                <c:pt idx="1228">
                  <c:v>6</c:v>
                </c:pt>
                <c:pt idx="1229">
                  <c:v>5.9700000000000006</c:v>
                </c:pt>
                <c:pt idx="1230">
                  <c:v>5.96</c:v>
                </c:pt>
                <c:pt idx="1231">
                  <c:v>5.96</c:v>
                </c:pt>
                <c:pt idx="1232">
                  <c:v>6.16</c:v>
                </c:pt>
                <c:pt idx="1233">
                  <c:v>6.16</c:v>
                </c:pt>
                <c:pt idx="1234">
                  <c:v>6.1000000000000005</c:v>
                </c:pt>
                <c:pt idx="1235">
                  <c:v>6.18</c:v>
                </c:pt>
                <c:pt idx="1236">
                  <c:v>6.2299999999999995</c:v>
                </c:pt>
                <c:pt idx="1237">
                  <c:v>6.2299999999999995</c:v>
                </c:pt>
                <c:pt idx="1238">
                  <c:v>6.26</c:v>
                </c:pt>
                <c:pt idx="1239">
                  <c:v>7.41</c:v>
                </c:pt>
                <c:pt idx="1240">
                  <c:v>7.38</c:v>
                </c:pt>
                <c:pt idx="1241">
                  <c:v>7.38</c:v>
                </c:pt>
                <c:pt idx="1242">
                  <c:v>7.4200000000000008</c:v>
                </c:pt>
                <c:pt idx="1243">
                  <c:v>7.4200000000000008</c:v>
                </c:pt>
                <c:pt idx="1244">
                  <c:v>7.47</c:v>
                </c:pt>
                <c:pt idx="1245">
                  <c:v>7.31</c:v>
                </c:pt>
                <c:pt idx="1246">
                  <c:v>6.96</c:v>
                </c:pt>
                <c:pt idx="1247">
                  <c:v>6.96</c:v>
                </c:pt>
                <c:pt idx="1248">
                  <c:v>7.11</c:v>
                </c:pt>
                <c:pt idx="1249">
                  <c:v>7.1400000000000006</c:v>
                </c:pt>
                <c:pt idx="1250">
                  <c:v>7.02</c:v>
                </c:pt>
                <c:pt idx="1251">
                  <c:v>7.02</c:v>
                </c:pt>
                <c:pt idx="1252">
                  <c:v>6.9899999999999993</c:v>
                </c:pt>
                <c:pt idx="1253">
                  <c:v>7.04</c:v>
                </c:pt>
                <c:pt idx="1254">
                  <c:v>7.04</c:v>
                </c:pt>
                <c:pt idx="1255">
                  <c:v>6.6899999999000004</c:v>
                </c:pt>
                <c:pt idx="1256">
                  <c:v>6.7999999999000007</c:v>
                </c:pt>
                <c:pt idx="1257">
                  <c:v>6.839999999899999</c:v>
                </c:pt>
                <c:pt idx="1258">
                  <c:v>6.8199999998999994</c:v>
                </c:pt>
                <c:pt idx="1259">
                  <c:v>6.8199999998999994</c:v>
                </c:pt>
                <c:pt idx="1260">
                  <c:v>6.9699999998999997</c:v>
                </c:pt>
                <c:pt idx="1261">
                  <c:v>7.6099999999000003</c:v>
                </c:pt>
                <c:pt idx="1262">
                  <c:v>7.4999999998999991</c:v>
                </c:pt>
                <c:pt idx="1263">
                  <c:v>7.4999999998999991</c:v>
                </c:pt>
                <c:pt idx="1264">
                  <c:v>7.4999999998999991</c:v>
                </c:pt>
                <c:pt idx="1265">
                  <c:v>7.4899999998999993</c:v>
                </c:pt>
                <c:pt idx="1266">
                  <c:v>7.6399999998999997</c:v>
                </c:pt>
                <c:pt idx="1267">
                  <c:v>7.7399999998999993</c:v>
                </c:pt>
                <c:pt idx="1268">
                  <c:v>7.7299999998999995</c:v>
                </c:pt>
                <c:pt idx="1269">
                  <c:v>7.7199999998999989</c:v>
                </c:pt>
                <c:pt idx="1270">
                  <c:v>7.8799999998999999</c:v>
                </c:pt>
                <c:pt idx="1271">
                  <c:v>7.7899999998</c:v>
                </c:pt>
                <c:pt idx="1272">
                  <c:v>7.7299999997999995</c:v>
                </c:pt>
                <c:pt idx="1273">
                  <c:v>7.6499999997999995</c:v>
                </c:pt>
                <c:pt idx="1274">
                  <c:v>7.5699999997999994</c:v>
                </c:pt>
                <c:pt idx="1275">
                  <c:v>7.6199999998000001</c:v>
                </c:pt>
                <c:pt idx="1276">
                  <c:v>7.6099999997999994</c:v>
                </c:pt>
                <c:pt idx="1277">
                  <c:v>7.6099999997999994</c:v>
                </c:pt>
                <c:pt idx="1278">
                  <c:v>7.6099999997999994</c:v>
                </c:pt>
                <c:pt idx="1279">
                  <c:v>7.6099999997999994</c:v>
                </c:pt>
                <c:pt idx="1280">
                  <c:v>7.6499999998000003</c:v>
                </c:pt>
                <c:pt idx="1281">
                  <c:v>7.6999999997999993</c:v>
                </c:pt>
                <c:pt idx="1282">
                  <c:v>7.6999999997999993</c:v>
                </c:pt>
                <c:pt idx="1283">
                  <c:v>7.7499999998</c:v>
                </c:pt>
                <c:pt idx="1284">
                  <c:v>7.7499999998</c:v>
                </c:pt>
                <c:pt idx="1285">
                  <c:v>7.7499999998</c:v>
                </c:pt>
                <c:pt idx="1286">
                  <c:v>7.7499999998</c:v>
                </c:pt>
                <c:pt idx="1287">
                  <c:v>7.7499999998</c:v>
                </c:pt>
                <c:pt idx="1288">
                  <c:v>7.6999999997999993</c:v>
                </c:pt>
                <c:pt idx="1289">
                  <c:v>7.8399999997999998</c:v>
                </c:pt>
                <c:pt idx="1290">
                  <c:v>8.4299999997000015</c:v>
                </c:pt>
                <c:pt idx="1291">
                  <c:v>8.0199999997000013</c:v>
                </c:pt>
                <c:pt idx="1292">
                  <c:v>8.0199999997000013</c:v>
                </c:pt>
                <c:pt idx="1293">
                  <c:v>8.1099999997000012</c:v>
                </c:pt>
                <c:pt idx="1294">
                  <c:v>8.0999999996999996</c:v>
                </c:pt>
                <c:pt idx="1295">
                  <c:v>8.3399999995999998</c:v>
                </c:pt>
                <c:pt idx="1296">
                  <c:v>8.7299999995000004</c:v>
                </c:pt>
                <c:pt idx="1297">
                  <c:v>8.7199999995000006</c:v>
                </c:pt>
                <c:pt idx="1298">
                  <c:v>8.7199999995000006</c:v>
                </c:pt>
                <c:pt idx="1299">
                  <c:v>8.7199999995000006</c:v>
                </c:pt>
                <c:pt idx="1300">
                  <c:v>8.7199999995000006</c:v>
                </c:pt>
                <c:pt idx="1301">
                  <c:v>8.7699999994999995</c:v>
                </c:pt>
                <c:pt idx="1302">
                  <c:v>8.7699999994999995</c:v>
                </c:pt>
                <c:pt idx="1303">
                  <c:v>8.7699999994999995</c:v>
                </c:pt>
                <c:pt idx="1304">
                  <c:v>7.1199999997999992</c:v>
                </c:pt>
                <c:pt idx="1305">
                  <c:v>7.1199999997999992</c:v>
                </c:pt>
                <c:pt idx="1306">
                  <c:v>7.2699999997999996</c:v>
                </c:pt>
                <c:pt idx="1307">
                  <c:v>7.3099999998000005</c:v>
                </c:pt>
                <c:pt idx="1308">
                  <c:v>7.2099999997999991</c:v>
                </c:pt>
                <c:pt idx="1309">
                  <c:v>7.3599999997999994</c:v>
                </c:pt>
                <c:pt idx="1310">
                  <c:v>7.5099999997999998</c:v>
                </c:pt>
                <c:pt idx="1311">
                  <c:v>7.6499999998000003</c:v>
                </c:pt>
                <c:pt idx="1312">
                  <c:v>7.7899999998000009</c:v>
                </c:pt>
                <c:pt idx="1313">
                  <c:v>7.7899999998000009</c:v>
                </c:pt>
                <c:pt idx="1314">
                  <c:v>7.6799999997999997</c:v>
                </c:pt>
                <c:pt idx="1315">
                  <c:v>7.7599999997999998</c:v>
                </c:pt>
                <c:pt idx="1316">
                  <c:v>7.66</c:v>
                </c:pt>
                <c:pt idx="1317">
                  <c:v>7.66</c:v>
                </c:pt>
                <c:pt idx="1318">
                  <c:v>7.6100000000000012</c:v>
                </c:pt>
                <c:pt idx="1319">
                  <c:v>7.6100000000000012</c:v>
                </c:pt>
                <c:pt idx="1320">
                  <c:v>7.620000000000001</c:v>
                </c:pt>
                <c:pt idx="1321">
                  <c:v>7.620000000000001</c:v>
                </c:pt>
                <c:pt idx="1322">
                  <c:v>7.4700000000000006</c:v>
                </c:pt>
                <c:pt idx="1323">
                  <c:v>7.6</c:v>
                </c:pt>
                <c:pt idx="1324">
                  <c:v>7.7000000000000011</c:v>
                </c:pt>
                <c:pt idx="1325">
                  <c:v>7.75</c:v>
                </c:pt>
                <c:pt idx="1326">
                  <c:v>7.9599999999000008</c:v>
                </c:pt>
                <c:pt idx="1327">
                  <c:v>5.5600000000000005</c:v>
                </c:pt>
                <c:pt idx="1328">
                  <c:v>5.6400000000000006</c:v>
                </c:pt>
                <c:pt idx="1329">
                  <c:v>5.6300000000000008</c:v>
                </c:pt>
                <c:pt idx="1330">
                  <c:v>6.1499999999999995</c:v>
                </c:pt>
                <c:pt idx="1331">
                  <c:v>6.1499999999999995</c:v>
                </c:pt>
                <c:pt idx="1332">
                  <c:v>5.9999999999999991</c:v>
                </c:pt>
                <c:pt idx="1333">
                  <c:v>5.8600000000000012</c:v>
                </c:pt>
                <c:pt idx="1334">
                  <c:v>5.66</c:v>
                </c:pt>
                <c:pt idx="1335">
                  <c:v>5.76</c:v>
                </c:pt>
                <c:pt idx="1336">
                  <c:v>5.76</c:v>
                </c:pt>
                <c:pt idx="1337">
                  <c:v>5.7100000000000009</c:v>
                </c:pt>
                <c:pt idx="1338">
                  <c:v>5.7100000000000009</c:v>
                </c:pt>
                <c:pt idx="1339">
                  <c:v>6.1800000000000006</c:v>
                </c:pt>
                <c:pt idx="1340">
                  <c:v>6.38</c:v>
                </c:pt>
                <c:pt idx="1341">
                  <c:v>6.38</c:v>
                </c:pt>
                <c:pt idx="1342">
                  <c:v>6.47</c:v>
                </c:pt>
                <c:pt idx="1343">
                  <c:v>6.5699999999999994</c:v>
                </c:pt>
                <c:pt idx="1344">
                  <c:v>6.5699999999999994</c:v>
                </c:pt>
                <c:pt idx="1345">
                  <c:v>6.5200000000000005</c:v>
                </c:pt>
                <c:pt idx="1346">
                  <c:v>6.53</c:v>
                </c:pt>
                <c:pt idx="1347">
                  <c:v>5.7700000000000005</c:v>
                </c:pt>
                <c:pt idx="1348">
                  <c:v>5.7600000000000007</c:v>
                </c:pt>
                <c:pt idx="1349">
                  <c:v>5.75</c:v>
                </c:pt>
                <c:pt idx="1350">
                  <c:v>6.15</c:v>
                </c:pt>
                <c:pt idx="1351">
                  <c:v>6.1899999999999995</c:v>
                </c:pt>
                <c:pt idx="1352">
                  <c:v>6.1999999999999993</c:v>
                </c:pt>
                <c:pt idx="1353">
                  <c:v>6.04</c:v>
                </c:pt>
                <c:pt idx="1354">
                  <c:v>6.09</c:v>
                </c:pt>
                <c:pt idx="1355">
                  <c:v>6.0600000000000005</c:v>
                </c:pt>
                <c:pt idx="1356">
                  <c:v>5.82</c:v>
                </c:pt>
                <c:pt idx="1357">
                  <c:v>5.78</c:v>
                </c:pt>
                <c:pt idx="1358">
                  <c:v>5.62</c:v>
                </c:pt>
                <c:pt idx="1359">
                  <c:v>5.62</c:v>
                </c:pt>
                <c:pt idx="1360">
                  <c:v>5.63</c:v>
                </c:pt>
                <c:pt idx="1361">
                  <c:v>5.4899999999000002</c:v>
                </c:pt>
                <c:pt idx="1362">
                  <c:v>5.4499999998000002</c:v>
                </c:pt>
                <c:pt idx="1363">
                  <c:v>5.4499999998000002</c:v>
                </c:pt>
                <c:pt idx="1364">
                  <c:v>5.3999999998000003</c:v>
                </c:pt>
                <c:pt idx="1365">
                  <c:v>5.4199999997999999</c:v>
                </c:pt>
                <c:pt idx="1366">
                  <c:v>5.4199999997999999</c:v>
                </c:pt>
                <c:pt idx="1367">
                  <c:v>5.3999999998000003</c:v>
                </c:pt>
                <c:pt idx="1368">
                  <c:v>5.3999999998000003</c:v>
                </c:pt>
                <c:pt idx="1369">
                  <c:v>5.6699999997999999</c:v>
                </c:pt>
                <c:pt idx="1370">
                  <c:v>5.9399999997999995</c:v>
                </c:pt>
                <c:pt idx="1371">
                  <c:v>5.9699999998000006</c:v>
                </c:pt>
                <c:pt idx="1372">
                  <c:v>5.9699999998000006</c:v>
                </c:pt>
                <c:pt idx="1373">
                  <c:v>5.8899999998000006</c:v>
                </c:pt>
                <c:pt idx="1374">
                  <c:v>5.9399999997999995</c:v>
                </c:pt>
                <c:pt idx="1375">
                  <c:v>6.0299999997999993</c:v>
                </c:pt>
                <c:pt idx="1376">
                  <c:v>6.2299999997999995</c:v>
                </c:pt>
                <c:pt idx="1377">
                  <c:v>6.1799999996999997</c:v>
                </c:pt>
                <c:pt idx="1378">
                  <c:v>6.2699999996999995</c:v>
                </c:pt>
                <c:pt idx="1379">
                  <c:v>6.0999999995999996</c:v>
                </c:pt>
                <c:pt idx="1380">
                  <c:v>6.0999999995999996</c:v>
                </c:pt>
                <c:pt idx="1381">
                  <c:v>6.0999999995999996</c:v>
                </c:pt>
                <c:pt idx="1382">
                  <c:v>6.1599999996000001</c:v>
                </c:pt>
                <c:pt idx="1383">
                  <c:v>6.1499999996000003</c:v>
                </c:pt>
                <c:pt idx="1384">
                  <c:v>6.1499999996000003</c:v>
                </c:pt>
                <c:pt idx="1385">
                  <c:v>6.2199999995999997</c:v>
                </c:pt>
                <c:pt idx="1386">
                  <c:v>6.2699999995999995</c:v>
                </c:pt>
                <c:pt idx="1387">
                  <c:v>6.2699999995999995</c:v>
                </c:pt>
                <c:pt idx="1388">
                  <c:v>6.2599999995999998</c:v>
                </c:pt>
                <c:pt idx="1389">
                  <c:v>6.2599999995999998</c:v>
                </c:pt>
                <c:pt idx="1390">
                  <c:v>6.5599999998999996</c:v>
                </c:pt>
                <c:pt idx="1391">
                  <c:v>6.5599999998999996</c:v>
                </c:pt>
                <c:pt idx="1392">
                  <c:v>6.3699999998000001</c:v>
                </c:pt>
                <c:pt idx="1393">
                  <c:v>6.4199999998000008</c:v>
                </c:pt>
                <c:pt idx="1394">
                  <c:v>6.4199999998000008</c:v>
                </c:pt>
                <c:pt idx="1395">
                  <c:v>6.4732999998000009</c:v>
                </c:pt>
                <c:pt idx="1396">
                  <c:v>6.5792999998000008</c:v>
                </c:pt>
                <c:pt idx="1397">
                  <c:v>6.6542999998000001</c:v>
                </c:pt>
                <c:pt idx="1398">
                  <c:v>6.77</c:v>
                </c:pt>
                <c:pt idx="1399">
                  <c:v>6.8599999999999994</c:v>
                </c:pt>
                <c:pt idx="1400">
                  <c:v>6.8599999999999994</c:v>
                </c:pt>
                <c:pt idx="1401">
                  <c:v>6.92</c:v>
                </c:pt>
                <c:pt idx="1402">
                  <c:v>7.18</c:v>
                </c:pt>
                <c:pt idx="1403">
                  <c:v>7.3999999999999995</c:v>
                </c:pt>
                <c:pt idx="1404">
                  <c:v>7.5733000000000006</c:v>
                </c:pt>
                <c:pt idx="1405">
                  <c:v>7.830000000000001</c:v>
                </c:pt>
                <c:pt idx="1406">
                  <c:v>7.48</c:v>
                </c:pt>
                <c:pt idx="1407">
                  <c:v>7.4700000000000006</c:v>
                </c:pt>
                <c:pt idx="1408">
                  <c:v>7.4600000000000009</c:v>
                </c:pt>
                <c:pt idx="1409">
                  <c:v>7.4600000000000009</c:v>
                </c:pt>
                <c:pt idx="1410">
                  <c:v>7.51</c:v>
                </c:pt>
                <c:pt idx="1411">
                  <c:v>7.51</c:v>
                </c:pt>
                <c:pt idx="1412">
                  <c:v>7.5600000000000005</c:v>
                </c:pt>
                <c:pt idx="1413">
                  <c:v>7.91</c:v>
                </c:pt>
                <c:pt idx="1414">
                  <c:v>8</c:v>
                </c:pt>
                <c:pt idx="1415">
                  <c:v>8.09</c:v>
                </c:pt>
                <c:pt idx="1416">
                  <c:v>7.7399999999999993</c:v>
                </c:pt>
                <c:pt idx="1417">
                  <c:v>7.82</c:v>
                </c:pt>
                <c:pt idx="1418">
                  <c:v>7.91</c:v>
                </c:pt>
                <c:pt idx="1419">
                  <c:v>8.36</c:v>
                </c:pt>
                <c:pt idx="1420">
                  <c:v>8.5500000000000007</c:v>
                </c:pt>
                <c:pt idx="1421">
                  <c:v>9.5299999999999994</c:v>
                </c:pt>
                <c:pt idx="1422">
                  <c:v>9.6100000000000012</c:v>
                </c:pt>
                <c:pt idx="1423">
                  <c:v>9.01</c:v>
                </c:pt>
                <c:pt idx="1424">
                  <c:v>8.49</c:v>
                </c:pt>
                <c:pt idx="1425">
                  <c:v>8.2899999999999991</c:v>
                </c:pt>
                <c:pt idx="1426">
                  <c:v>8.14</c:v>
                </c:pt>
                <c:pt idx="1427">
                  <c:v>7.75</c:v>
                </c:pt>
                <c:pt idx="1428">
                  <c:v>7.88</c:v>
                </c:pt>
                <c:pt idx="1429">
                  <c:v>7.8100000000000005</c:v>
                </c:pt>
                <c:pt idx="1430">
                  <c:v>7.76</c:v>
                </c:pt>
                <c:pt idx="1431">
                  <c:v>8.0500000000000007</c:v>
                </c:pt>
                <c:pt idx="1432">
                  <c:v>8.0500000000000007</c:v>
                </c:pt>
                <c:pt idx="1433">
                  <c:v>8.0500000000000007</c:v>
                </c:pt>
                <c:pt idx="1434">
                  <c:v>7.93</c:v>
                </c:pt>
                <c:pt idx="1435">
                  <c:v>7.93</c:v>
                </c:pt>
                <c:pt idx="1436">
                  <c:v>7.99</c:v>
                </c:pt>
                <c:pt idx="1437">
                  <c:v>7.7899999999999991</c:v>
                </c:pt>
                <c:pt idx="1438">
                  <c:v>7.7899999999999991</c:v>
                </c:pt>
                <c:pt idx="1439">
                  <c:v>7.7899999999999991</c:v>
                </c:pt>
                <c:pt idx="1440">
                  <c:v>7.7999999999999989</c:v>
                </c:pt>
                <c:pt idx="1441">
                  <c:v>7.66</c:v>
                </c:pt>
                <c:pt idx="1442">
                  <c:v>7.21</c:v>
                </c:pt>
                <c:pt idx="1443">
                  <c:v>7.2200000000000006</c:v>
                </c:pt>
                <c:pt idx="1444">
                  <c:v>7.1400000000000006</c:v>
                </c:pt>
                <c:pt idx="1445">
                  <c:v>7.15</c:v>
                </c:pt>
                <c:pt idx="1446">
                  <c:v>7.3000000000000007</c:v>
                </c:pt>
                <c:pt idx="1447">
                  <c:v>7.2099999999999991</c:v>
                </c:pt>
                <c:pt idx="1448">
                  <c:v>7.3000000000000007</c:v>
                </c:pt>
                <c:pt idx="1449">
                  <c:v>7.4399999999999995</c:v>
                </c:pt>
                <c:pt idx="1450">
                  <c:v>7.48</c:v>
                </c:pt>
                <c:pt idx="1451">
                  <c:v>7.4700000000000006</c:v>
                </c:pt>
                <c:pt idx="1452">
                  <c:v>7.4700000000000006</c:v>
                </c:pt>
                <c:pt idx="1453">
                  <c:v>7.495000000000001</c:v>
                </c:pt>
                <c:pt idx="1454">
                  <c:v>7.5200000000000014</c:v>
                </c:pt>
                <c:pt idx="1455">
                  <c:v>7.5100000000000007</c:v>
                </c:pt>
                <c:pt idx="1456">
                  <c:v>8.4099999999000019</c:v>
                </c:pt>
                <c:pt idx="1457">
                  <c:v>8.3999999999000003</c:v>
                </c:pt>
                <c:pt idx="1458">
                  <c:v>8.4499999999000011</c:v>
                </c:pt>
                <c:pt idx="1459">
                  <c:v>8.5999999998999996</c:v>
                </c:pt>
                <c:pt idx="1460">
                  <c:v>8.7499999999000018</c:v>
                </c:pt>
                <c:pt idx="1461">
                  <c:v>8.7499999999000018</c:v>
                </c:pt>
                <c:pt idx="1462">
                  <c:v>8.6999999999000011</c:v>
                </c:pt>
                <c:pt idx="1463">
                  <c:v>8.6099999999000012</c:v>
                </c:pt>
                <c:pt idx="1464">
                  <c:v>8.7499999999</c:v>
                </c:pt>
                <c:pt idx="1465">
                  <c:v>8.8999999999000003</c:v>
                </c:pt>
                <c:pt idx="1466">
                  <c:v>8.6399999999000006</c:v>
                </c:pt>
                <c:pt idx="1467">
                  <c:v>8.6499999999000003</c:v>
                </c:pt>
                <c:pt idx="1468">
                  <c:v>8.7999999999000025</c:v>
                </c:pt>
                <c:pt idx="1469">
                  <c:v>8.9199999998999999</c:v>
                </c:pt>
                <c:pt idx="1470">
                  <c:v>8.9699999999000006</c:v>
                </c:pt>
                <c:pt idx="1471">
                  <c:v>8.9399999998999995</c:v>
                </c:pt>
                <c:pt idx="1472">
                  <c:v>9.0399999999000009</c:v>
                </c:pt>
                <c:pt idx="1473">
                  <c:v>9.0799999999000001</c:v>
                </c:pt>
                <c:pt idx="1474">
                  <c:v>9.0699999999000003</c:v>
                </c:pt>
                <c:pt idx="1475">
                  <c:v>9.17</c:v>
                </c:pt>
                <c:pt idx="1476">
                  <c:v>9.3199999999000003</c:v>
                </c:pt>
                <c:pt idx="1477">
                  <c:v>9.0749999999000011</c:v>
                </c:pt>
                <c:pt idx="1478">
                  <c:v>8.9649999999000016</c:v>
                </c:pt>
                <c:pt idx="1479">
                  <c:v>10.009999999900002</c:v>
                </c:pt>
                <c:pt idx="1480">
                  <c:v>9.9</c:v>
                </c:pt>
                <c:pt idx="1481">
                  <c:v>9.76</c:v>
                </c:pt>
                <c:pt idx="1482">
                  <c:v>9.6399999999999988</c:v>
                </c:pt>
                <c:pt idx="1483">
                  <c:v>9.6399999999999988</c:v>
                </c:pt>
                <c:pt idx="1484">
                  <c:v>9.6000000000000014</c:v>
                </c:pt>
                <c:pt idx="1485">
                  <c:v>9.7249999998999996</c:v>
                </c:pt>
                <c:pt idx="1486">
                  <c:v>9.4799999999999986</c:v>
                </c:pt>
                <c:pt idx="1487">
                  <c:v>9.39</c:v>
                </c:pt>
                <c:pt idx="1488">
                  <c:v>9.1000000000000014</c:v>
                </c:pt>
                <c:pt idx="1489">
                  <c:v>8.99</c:v>
                </c:pt>
                <c:pt idx="1490">
                  <c:v>8.86</c:v>
                </c:pt>
                <c:pt idx="1491">
                  <c:v>8.01</c:v>
                </c:pt>
                <c:pt idx="1492">
                  <c:v>8.2099999999999991</c:v>
                </c:pt>
                <c:pt idx="1493">
                  <c:v>8.16</c:v>
                </c:pt>
                <c:pt idx="1494">
                  <c:v>8.16</c:v>
                </c:pt>
                <c:pt idx="1495">
                  <c:v>8.14</c:v>
                </c:pt>
                <c:pt idx="1496">
                  <c:v>8.25</c:v>
                </c:pt>
                <c:pt idx="1497">
                  <c:v>8.34</c:v>
                </c:pt>
                <c:pt idx="1498">
                  <c:v>8.2900000000000009</c:v>
                </c:pt>
                <c:pt idx="1499">
                  <c:v>9.4599999999999991</c:v>
                </c:pt>
                <c:pt idx="1500">
                  <c:v>9.36</c:v>
                </c:pt>
                <c:pt idx="1501">
                  <c:v>9.36</c:v>
                </c:pt>
                <c:pt idx="1502">
                  <c:v>9.36</c:v>
                </c:pt>
                <c:pt idx="1503">
                  <c:v>9.2199999999999989</c:v>
                </c:pt>
                <c:pt idx="1504">
                  <c:v>8.52</c:v>
                </c:pt>
                <c:pt idx="1505">
                  <c:v>8.23</c:v>
                </c:pt>
                <c:pt idx="1506">
                  <c:v>7.9399999999999995</c:v>
                </c:pt>
                <c:pt idx="1507">
                  <c:v>7.49</c:v>
                </c:pt>
                <c:pt idx="1508">
                  <c:v>7.82</c:v>
                </c:pt>
                <c:pt idx="1509">
                  <c:v>7.33</c:v>
                </c:pt>
                <c:pt idx="1510">
                  <c:v>7.1499999999999995</c:v>
                </c:pt>
                <c:pt idx="1511">
                  <c:v>7.0400000000000009</c:v>
                </c:pt>
                <c:pt idx="1512">
                  <c:v>7.0200000000000005</c:v>
                </c:pt>
                <c:pt idx="1513">
                  <c:v>7.1949999999000012</c:v>
                </c:pt>
                <c:pt idx="1514">
                  <c:v>7.0600000000000005</c:v>
                </c:pt>
                <c:pt idx="1515">
                  <c:v>6.8999999999999995</c:v>
                </c:pt>
                <c:pt idx="1516">
                  <c:v>6.68</c:v>
                </c:pt>
                <c:pt idx="1517">
                  <c:v>6.57</c:v>
                </c:pt>
                <c:pt idx="1518">
                  <c:v>6.7500000000000009</c:v>
                </c:pt>
                <c:pt idx="1519">
                  <c:v>6.8</c:v>
                </c:pt>
                <c:pt idx="1520">
                  <c:v>6.7600000000000007</c:v>
                </c:pt>
                <c:pt idx="1521">
                  <c:v>6.7700000000000014</c:v>
                </c:pt>
                <c:pt idx="1522">
                  <c:v>7.4199999999000017</c:v>
                </c:pt>
                <c:pt idx="1523">
                  <c:v>7.5199999999000013</c:v>
                </c:pt>
                <c:pt idx="1524">
                  <c:v>7.5199999999000013</c:v>
                </c:pt>
                <c:pt idx="1525">
                  <c:v>7.55</c:v>
                </c:pt>
                <c:pt idx="1526">
                  <c:v>7.5499999999000025</c:v>
                </c:pt>
                <c:pt idx="1527">
                  <c:v>7.5899999999000016</c:v>
                </c:pt>
                <c:pt idx="1528">
                  <c:v>7.489999999900002</c:v>
                </c:pt>
                <c:pt idx="1529">
                  <c:v>7.619999999900001</c:v>
                </c:pt>
                <c:pt idx="1530">
                  <c:v>7.5699999999000021</c:v>
                </c:pt>
                <c:pt idx="1531">
                  <c:v>6.6999999999000011</c:v>
                </c:pt>
                <c:pt idx="1532">
                  <c:v>6.6599999999000001</c:v>
                </c:pt>
                <c:pt idx="1533">
                  <c:v>6.3099999999000014</c:v>
                </c:pt>
                <c:pt idx="1534">
                  <c:v>5.9399999999000013</c:v>
                </c:pt>
                <c:pt idx="1535">
                  <c:v>5.7299999999000004</c:v>
                </c:pt>
                <c:pt idx="1536">
                  <c:v>5.6499999999000003</c:v>
                </c:pt>
                <c:pt idx="1537">
                  <c:v>5.7999999998999989</c:v>
                </c:pt>
                <c:pt idx="1538">
                  <c:v>5.909999999900001</c:v>
                </c:pt>
                <c:pt idx="1539">
                  <c:v>5.7699999999000005</c:v>
                </c:pt>
                <c:pt idx="1540">
                  <c:v>5.8299999998999992</c:v>
                </c:pt>
                <c:pt idx="1541">
                  <c:v>5.54</c:v>
                </c:pt>
                <c:pt idx="1542">
                  <c:v>5.42</c:v>
                </c:pt>
                <c:pt idx="1543">
                  <c:v>8.17</c:v>
                </c:pt>
                <c:pt idx="1544">
                  <c:v>8.3800000000000008</c:v>
                </c:pt>
                <c:pt idx="1545">
                  <c:v>8.3000000000000007</c:v>
                </c:pt>
                <c:pt idx="1546">
                  <c:v>8.1</c:v>
                </c:pt>
                <c:pt idx="1547">
                  <c:v>7.85</c:v>
                </c:pt>
                <c:pt idx="1548">
                  <c:v>7.8000000000000007</c:v>
                </c:pt>
                <c:pt idx="1549">
                  <c:v>7.6999999999999993</c:v>
                </c:pt>
                <c:pt idx="1550">
                  <c:v>7.8699999999999992</c:v>
                </c:pt>
                <c:pt idx="1551">
                  <c:v>7.8699999999999992</c:v>
                </c:pt>
                <c:pt idx="1552">
                  <c:v>7.85</c:v>
                </c:pt>
                <c:pt idx="1553">
                  <c:v>7.9499999999999993</c:v>
                </c:pt>
                <c:pt idx="1554">
                  <c:v>7.9</c:v>
                </c:pt>
                <c:pt idx="1555">
                  <c:v>7.65</c:v>
                </c:pt>
                <c:pt idx="1556">
                  <c:v>7.7899999999999991</c:v>
                </c:pt>
                <c:pt idx="1557">
                  <c:v>7.6</c:v>
                </c:pt>
                <c:pt idx="1558">
                  <c:v>7.5299999999999994</c:v>
                </c:pt>
                <c:pt idx="1559">
                  <c:v>7.5299999999999994</c:v>
                </c:pt>
                <c:pt idx="1560">
                  <c:v>7.5299999999999994</c:v>
                </c:pt>
                <c:pt idx="1561">
                  <c:v>7.5299999999999994</c:v>
                </c:pt>
                <c:pt idx="1562">
                  <c:v>7.4499999999999993</c:v>
                </c:pt>
                <c:pt idx="1563">
                  <c:v>7.4499999999999993</c:v>
                </c:pt>
                <c:pt idx="1564">
                  <c:v>7.4499999999999993</c:v>
                </c:pt>
                <c:pt idx="1565">
                  <c:v>7.3000000000000007</c:v>
                </c:pt>
                <c:pt idx="1566">
                  <c:v>7.1999999999999993</c:v>
                </c:pt>
                <c:pt idx="1567">
                  <c:v>7.0500000000000007</c:v>
                </c:pt>
                <c:pt idx="1568">
                  <c:v>7</c:v>
                </c:pt>
                <c:pt idx="1569">
                  <c:v>6.7999999999000007</c:v>
                </c:pt>
                <c:pt idx="1570">
                  <c:v>6.8749999999</c:v>
                </c:pt>
                <c:pt idx="1571">
                  <c:v>6.8749999999</c:v>
                </c:pt>
                <c:pt idx="1572">
                  <c:v>6.8749999999</c:v>
                </c:pt>
                <c:pt idx="1573">
                  <c:v>6.8749999999</c:v>
                </c:pt>
                <c:pt idx="1574">
                  <c:v>6.6499999998000003</c:v>
                </c:pt>
                <c:pt idx="1575">
                  <c:v>6.6499999998000003</c:v>
                </c:pt>
                <c:pt idx="1576">
                  <c:v>6.5999999997999996</c:v>
                </c:pt>
                <c:pt idx="1577">
                  <c:v>6.7499999998</c:v>
                </c:pt>
                <c:pt idx="1578">
                  <c:v>6.8499999997999996</c:v>
                </c:pt>
                <c:pt idx="1579">
                  <c:v>6.6999999999999993</c:v>
                </c:pt>
                <c:pt idx="1580">
                  <c:v>6.67</c:v>
                </c:pt>
                <c:pt idx="1581">
                  <c:v>6.65</c:v>
                </c:pt>
                <c:pt idx="1582">
                  <c:v>6.52</c:v>
                </c:pt>
                <c:pt idx="1583">
                  <c:v>6.3</c:v>
                </c:pt>
                <c:pt idx="1584">
                  <c:v>6.2</c:v>
                </c:pt>
                <c:pt idx="1585">
                  <c:v>6</c:v>
                </c:pt>
                <c:pt idx="1586">
                  <c:v>5.9</c:v>
                </c:pt>
                <c:pt idx="1587">
                  <c:v>5.7</c:v>
                </c:pt>
                <c:pt idx="1588">
                  <c:v>5.25</c:v>
                </c:pt>
                <c:pt idx="1589">
                  <c:v>5.18</c:v>
                </c:pt>
                <c:pt idx="1590">
                  <c:v>5.3</c:v>
                </c:pt>
                <c:pt idx="1591">
                  <c:v>5.27</c:v>
                </c:pt>
                <c:pt idx="1592">
                  <c:v>5.2</c:v>
                </c:pt>
                <c:pt idx="1593">
                  <c:v>5.05</c:v>
                </c:pt>
                <c:pt idx="1594">
                  <c:v>4.92</c:v>
                </c:pt>
                <c:pt idx="1595">
                  <c:v>4.9000000000000004</c:v>
                </c:pt>
                <c:pt idx="1596">
                  <c:v>4.95</c:v>
                </c:pt>
                <c:pt idx="1597">
                  <c:v>5.1109999999999998</c:v>
                </c:pt>
                <c:pt idx="1598">
                  <c:v>5.1749999999999998</c:v>
                </c:pt>
                <c:pt idx="1599">
                  <c:v>5.0499999998999998</c:v>
                </c:pt>
                <c:pt idx="1600">
                  <c:v>4.9499999999000002</c:v>
                </c:pt>
                <c:pt idx="1601">
                  <c:v>4.9499999999000002</c:v>
                </c:pt>
                <c:pt idx="1602">
                  <c:v>4.7999999998999998</c:v>
                </c:pt>
                <c:pt idx="1603">
                  <c:v>4.7499999999</c:v>
                </c:pt>
                <c:pt idx="1604">
                  <c:v>4.7099999999</c:v>
                </c:pt>
                <c:pt idx="1605">
                  <c:v>4.6499999999000003</c:v>
                </c:pt>
                <c:pt idx="1606">
                  <c:v>4.6499999999000003</c:v>
                </c:pt>
                <c:pt idx="1607">
                  <c:v>4.6499999999000003</c:v>
                </c:pt>
                <c:pt idx="1608">
                  <c:v>4.6900000000000004</c:v>
                </c:pt>
                <c:pt idx="1609">
                  <c:v>4.55</c:v>
                </c:pt>
                <c:pt idx="1610">
                  <c:v>4.58</c:v>
                </c:pt>
                <c:pt idx="1611">
                  <c:v>4.53</c:v>
                </c:pt>
                <c:pt idx="1612">
                  <c:v>4.45</c:v>
                </c:pt>
                <c:pt idx="1613">
                  <c:v>4.46</c:v>
                </c:pt>
                <c:pt idx="1614">
                  <c:v>4.3499999999999996</c:v>
                </c:pt>
                <c:pt idx="1615">
                  <c:v>4.2699999999999996</c:v>
                </c:pt>
                <c:pt idx="1616">
                  <c:v>4</c:v>
                </c:pt>
                <c:pt idx="1617">
                  <c:v>3.95</c:v>
                </c:pt>
                <c:pt idx="1618">
                  <c:v>3.87</c:v>
                </c:pt>
                <c:pt idx="1619">
                  <c:v>3.6500000000000004</c:v>
                </c:pt>
                <c:pt idx="1620">
                  <c:v>3.5199999999999996</c:v>
                </c:pt>
                <c:pt idx="1621">
                  <c:v>3.4000000000000004</c:v>
                </c:pt>
                <c:pt idx="1622">
                  <c:v>3.1500000000000004</c:v>
                </c:pt>
                <c:pt idx="1623">
                  <c:v>3.12</c:v>
                </c:pt>
                <c:pt idx="1624">
                  <c:v>3.0967000000000002</c:v>
                </c:pt>
                <c:pt idx="1625">
                  <c:v>3.0967000000000002</c:v>
                </c:pt>
                <c:pt idx="1626">
                  <c:v>3.1166999999999998</c:v>
                </c:pt>
                <c:pt idx="1627">
                  <c:v>3.0967000000000002</c:v>
                </c:pt>
                <c:pt idx="1628">
                  <c:v>3.0967000000000002</c:v>
                </c:pt>
                <c:pt idx="1629">
                  <c:v>3.38</c:v>
                </c:pt>
                <c:pt idx="1630">
                  <c:v>3.38</c:v>
                </c:pt>
                <c:pt idx="1631">
                  <c:v>3.45</c:v>
                </c:pt>
                <c:pt idx="1632">
                  <c:v>3.6500000000000004</c:v>
                </c:pt>
                <c:pt idx="1633">
                  <c:v>4.25</c:v>
                </c:pt>
                <c:pt idx="1634">
                  <c:v>4.08</c:v>
                </c:pt>
                <c:pt idx="1635">
                  <c:v>4.47</c:v>
                </c:pt>
                <c:pt idx="1636">
                  <c:v>4.5199999999999996</c:v>
                </c:pt>
                <c:pt idx="1637">
                  <c:v>4.55</c:v>
                </c:pt>
                <c:pt idx="1638">
                  <c:v>4.55</c:v>
                </c:pt>
                <c:pt idx="1639">
                  <c:v>4.3</c:v>
                </c:pt>
                <c:pt idx="1640">
                  <c:v>4.25</c:v>
                </c:pt>
                <c:pt idx="1641">
                  <c:v>4.0999999999999996</c:v>
                </c:pt>
                <c:pt idx="1642">
                  <c:v>3.88</c:v>
                </c:pt>
                <c:pt idx="1643">
                  <c:v>3.88</c:v>
                </c:pt>
                <c:pt idx="1644">
                  <c:v>3.88</c:v>
                </c:pt>
                <c:pt idx="1645">
                  <c:v>3.8</c:v>
                </c:pt>
                <c:pt idx="1646">
                  <c:v>3.75</c:v>
                </c:pt>
                <c:pt idx="1647">
                  <c:v>3.8</c:v>
                </c:pt>
                <c:pt idx="1648">
                  <c:v>3.8</c:v>
                </c:pt>
                <c:pt idx="1649">
                  <c:v>4.1100000000000003</c:v>
                </c:pt>
                <c:pt idx="1650">
                  <c:v>4.03</c:v>
                </c:pt>
                <c:pt idx="1651">
                  <c:v>4.1449999999999996</c:v>
                </c:pt>
                <c:pt idx="1652">
                  <c:v>4.2</c:v>
                </c:pt>
                <c:pt idx="1653">
                  <c:v>4.2249999999999996</c:v>
                </c:pt>
                <c:pt idx="1654">
                  <c:v>4.2249999999999996</c:v>
                </c:pt>
                <c:pt idx="1655">
                  <c:v>4.1449999999999996</c:v>
                </c:pt>
                <c:pt idx="1656">
                  <c:v>4.1950000000000003</c:v>
                </c:pt>
                <c:pt idx="1657">
                  <c:v>4.125</c:v>
                </c:pt>
                <c:pt idx="1658">
                  <c:v>4.125</c:v>
                </c:pt>
                <c:pt idx="1659">
                  <c:v>3.9950000000000001</c:v>
                </c:pt>
                <c:pt idx="1660">
                  <c:v>3.8949999999999996</c:v>
                </c:pt>
                <c:pt idx="1661">
                  <c:v>3.7949999999999999</c:v>
                </c:pt>
                <c:pt idx="1662">
                  <c:v>3.7949999999999999</c:v>
                </c:pt>
                <c:pt idx="1663">
                  <c:v>3.4000000000000004</c:v>
                </c:pt>
                <c:pt idx="1664">
                  <c:v>3.4299999999999997</c:v>
                </c:pt>
                <c:pt idx="1665">
                  <c:v>3.3</c:v>
                </c:pt>
                <c:pt idx="1666">
                  <c:v>3.2</c:v>
                </c:pt>
                <c:pt idx="1667">
                  <c:v>3.1799999999999997</c:v>
                </c:pt>
                <c:pt idx="1668">
                  <c:v>3.1799999999999997</c:v>
                </c:pt>
                <c:pt idx="1669">
                  <c:v>3.1799999999999997</c:v>
                </c:pt>
                <c:pt idx="1670">
                  <c:v>3.0999999999999996</c:v>
                </c:pt>
                <c:pt idx="1671">
                  <c:v>3.1500000000000004</c:v>
                </c:pt>
                <c:pt idx="1672">
                  <c:v>3.1100000000000003</c:v>
                </c:pt>
                <c:pt idx="1673">
                  <c:v>2.9099999999000001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C-4C97-B75E-A09B14F13617}"/>
            </c:ext>
          </c:extLst>
        </c:ser>
        <c:ser>
          <c:idx val="4"/>
          <c:order val="2"/>
          <c:tx>
            <c:strRef>
              <c:f>Prices!$H$1</c:f>
              <c:strCache>
                <c:ptCount val="1"/>
                <c:pt idx="0">
                  <c:v>US LNG to Europe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Prices!$B$2:$B$1675</c:f>
              <c:numCache>
                <c:formatCode>dd/mm/yy</c:formatCode>
                <c:ptCount val="167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  <c:pt idx="226">
                  <c:v>41591</c:v>
                </c:pt>
                <c:pt idx="227">
                  <c:v>41592</c:v>
                </c:pt>
                <c:pt idx="228">
                  <c:v>41593</c:v>
                </c:pt>
                <c:pt idx="229">
                  <c:v>41596</c:v>
                </c:pt>
                <c:pt idx="230">
                  <c:v>41597</c:v>
                </c:pt>
                <c:pt idx="231">
                  <c:v>41598</c:v>
                </c:pt>
                <c:pt idx="232">
                  <c:v>41599</c:v>
                </c:pt>
                <c:pt idx="233">
                  <c:v>41600</c:v>
                </c:pt>
                <c:pt idx="234">
                  <c:v>41603</c:v>
                </c:pt>
                <c:pt idx="235">
                  <c:v>41604</c:v>
                </c:pt>
                <c:pt idx="236">
                  <c:v>41605</c:v>
                </c:pt>
                <c:pt idx="237">
                  <c:v>41606</c:v>
                </c:pt>
                <c:pt idx="238">
                  <c:v>41607</c:v>
                </c:pt>
                <c:pt idx="239">
                  <c:v>41610</c:v>
                </c:pt>
                <c:pt idx="240">
                  <c:v>41611</c:v>
                </c:pt>
                <c:pt idx="241">
                  <c:v>41612</c:v>
                </c:pt>
                <c:pt idx="242">
                  <c:v>41613</c:v>
                </c:pt>
                <c:pt idx="243">
                  <c:v>41614</c:v>
                </c:pt>
                <c:pt idx="244">
                  <c:v>41617</c:v>
                </c:pt>
                <c:pt idx="245">
                  <c:v>41618</c:v>
                </c:pt>
                <c:pt idx="246">
                  <c:v>41619</c:v>
                </c:pt>
                <c:pt idx="247">
                  <c:v>41620</c:v>
                </c:pt>
                <c:pt idx="248">
                  <c:v>41621</c:v>
                </c:pt>
                <c:pt idx="249">
                  <c:v>41624</c:v>
                </c:pt>
                <c:pt idx="250">
                  <c:v>41625</c:v>
                </c:pt>
                <c:pt idx="251">
                  <c:v>41626</c:v>
                </c:pt>
                <c:pt idx="252">
                  <c:v>41627</c:v>
                </c:pt>
                <c:pt idx="253">
                  <c:v>41628</c:v>
                </c:pt>
                <c:pt idx="254">
                  <c:v>41631</c:v>
                </c:pt>
                <c:pt idx="255">
                  <c:v>41632</c:v>
                </c:pt>
                <c:pt idx="256">
                  <c:v>41633</c:v>
                </c:pt>
                <c:pt idx="257">
                  <c:v>41634</c:v>
                </c:pt>
                <c:pt idx="258">
                  <c:v>41635</c:v>
                </c:pt>
                <c:pt idx="259">
                  <c:v>41638</c:v>
                </c:pt>
                <c:pt idx="260">
                  <c:v>41639</c:v>
                </c:pt>
                <c:pt idx="261">
                  <c:v>41640</c:v>
                </c:pt>
                <c:pt idx="262">
                  <c:v>41641</c:v>
                </c:pt>
                <c:pt idx="263">
                  <c:v>41642</c:v>
                </c:pt>
                <c:pt idx="264">
                  <c:v>41645</c:v>
                </c:pt>
                <c:pt idx="265">
                  <c:v>41646</c:v>
                </c:pt>
                <c:pt idx="266">
                  <c:v>41647</c:v>
                </c:pt>
                <c:pt idx="267">
                  <c:v>41648</c:v>
                </c:pt>
                <c:pt idx="268">
                  <c:v>41649</c:v>
                </c:pt>
                <c:pt idx="269">
                  <c:v>41652</c:v>
                </c:pt>
                <c:pt idx="270">
                  <c:v>41653</c:v>
                </c:pt>
                <c:pt idx="271">
                  <c:v>41654</c:v>
                </c:pt>
                <c:pt idx="272">
                  <c:v>41655</c:v>
                </c:pt>
                <c:pt idx="273">
                  <c:v>41656</c:v>
                </c:pt>
                <c:pt idx="274">
                  <c:v>41659</c:v>
                </c:pt>
                <c:pt idx="275">
                  <c:v>41660</c:v>
                </c:pt>
                <c:pt idx="276">
                  <c:v>41661</c:v>
                </c:pt>
                <c:pt idx="277">
                  <c:v>41662</c:v>
                </c:pt>
                <c:pt idx="278">
                  <c:v>41663</c:v>
                </c:pt>
                <c:pt idx="279">
                  <c:v>41666</c:v>
                </c:pt>
                <c:pt idx="280">
                  <c:v>41667</c:v>
                </c:pt>
                <c:pt idx="281">
                  <c:v>41668</c:v>
                </c:pt>
                <c:pt idx="282">
                  <c:v>41669</c:v>
                </c:pt>
                <c:pt idx="283">
                  <c:v>41670</c:v>
                </c:pt>
                <c:pt idx="284">
                  <c:v>41673</c:v>
                </c:pt>
                <c:pt idx="285">
                  <c:v>41674</c:v>
                </c:pt>
                <c:pt idx="286">
                  <c:v>41675</c:v>
                </c:pt>
                <c:pt idx="287">
                  <c:v>41676</c:v>
                </c:pt>
                <c:pt idx="288">
                  <c:v>41677</c:v>
                </c:pt>
                <c:pt idx="289">
                  <c:v>41680</c:v>
                </c:pt>
                <c:pt idx="290">
                  <c:v>41681</c:v>
                </c:pt>
                <c:pt idx="291">
                  <c:v>41682</c:v>
                </c:pt>
                <c:pt idx="292">
                  <c:v>41683</c:v>
                </c:pt>
                <c:pt idx="293">
                  <c:v>41684</c:v>
                </c:pt>
                <c:pt idx="294">
                  <c:v>41687</c:v>
                </c:pt>
                <c:pt idx="295">
                  <c:v>41688</c:v>
                </c:pt>
                <c:pt idx="296">
                  <c:v>41689</c:v>
                </c:pt>
                <c:pt idx="297">
                  <c:v>41690</c:v>
                </c:pt>
                <c:pt idx="298">
                  <c:v>41691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41701</c:v>
                </c:pt>
                <c:pt idx="305">
                  <c:v>41702</c:v>
                </c:pt>
                <c:pt idx="306">
                  <c:v>41703</c:v>
                </c:pt>
                <c:pt idx="307">
                  <c:v>41704</c:v>
                </c:pt>
                <c:pt idx="308">
                  <c:v>41705</c:v>
                </c:pt>
                <c:pt idx="309">
                  <c:v>41708</c:v>
                </c:pt>
                <c:pt idx="310">
                  <c:v>41709</c:v>
                </c:pt>
                <c:pt idx="311">
                  <c:v>41710</c:v>
                </c:pt>
                <c:pt idx="312">
                  <c:v>41711</c:v>
                </c:pt>
                <c:pt idx="313">
                  <c:v>41712</c:v>
                </c:pt>
                <c:pt idx="314">
                  <c:v>41715</c:v>
                </c:pt>
                <c:pt idx="315">
                  <c:v>41716</c:v>
                </c:pt>
                <c:pt idx="316">
                  <c:v>41717</c:v>
                </c:pt>
                <c:pt idx="317">
                  <c:v>41718</c:v>
                </c:pt>
                <c:pt idx="318">
                  <c:v>41719</c:v>
                </c:pt>
                <c:pt idx="319">
                  <c:v>41722</c:v>
                </c:pt>
                <c:pt idx="320">
                  <c:v>41723</c:v>
                </c:pt>
                <c:pt idx="321">
                  <c:v>41724</c:v>
                </c:pt>
                <c:pt idx="322">
                  <c:v>41725</c:v>
                </c:pt>
                <c:pt idx="323">
                  <c:v>41726</c:v>
                </c:pt>
                <c:pt idx="324">
                  <c:v>41729</c:v>
                </c:pt>
                <c:pt idx="325">
                  <c:v>41730</c:v>
                </c:pt>
                <c:pt idx="326">
                  <c:v>41731</c:v>
                </c:pt>
                <c:pt idx="327">
                  <c:v>41732</c:v>
                </c:pt>
                <c:pt idx="328">
                  <c:v>41733</c:v>
                </c:pt>
                <c:pt idx="329">
                  <c:v>41736</c:v>
                </c:pt>
                <c:pt idx="330">
                  <c:v>41737</c:v>
                </c:pt>
                <c:pt idx="331">
                  <c:v>41738</c:v>
                </c:pt>
                <c:pt idx="332">
                  <c:v>41739</c:v>
                </c:pt>
                <c:pt idx="333">
                  <c:v>41740</c:v>
                </c:pt>
                <c:pt idx="334">
                  <c:v>41743</c:v>
                </c:pt>
                <c:pt idx="335">
                  <c:v>41744</c:v>
                </c:pt>
                <c:pt idx="336">
                  <c:v>41745</c:v>
                </c:pt>
                <c:pt idx="337">
                  <c:v>41746</c:v>
                </c:pt>
                <c:pt idx="338">
                  <c:v>41747</c:v>
                </c:pt>
                <c:pt idx="339">
                  <c:v>41750</c:v>
                </c:pt>
                <c:pt idx="340">
                  <c:v>41751</c:v>
                </c:pt>
                <c:pt idx="341">
                  <c:v>41752</c:v>
                </c:pt>
                <c:pt idx="342">
                  <c:v>41753</c:v>
                </c:pt>
                <c:pt idx="343">
                  <c:v>41754</c:v>
                </c:pt>
                <c:pt idx="344">
                  <c:v>41757</c:v>
                </c:pt>
                <c:pt idx="345">
                  <c:v>41758</c:v>
                </c:pt>
                <c:pt idx="346">
                  <c:v>41759</c:v>
                </c:pt>
                <c:pt idx="347">
                  <c:v>41760</c:v>
                </c:pt>
                <c:pt idx="348">
                  <c:v>41761</c:v>
                </c:pt>
                <c:pt idx="349">
                  <c:v>41764</c:v>
                </c:pt>
                <c:pt idx="350">
                  <c:v>41765</c:v>
                </c:pt>
                <c:pt idx="351">
                  <c:v>41766</c:v>
                </c:pt>
                <c:pt idx="352">
                  <c:v>41767</c:v>
                </c:pt>
                <c:pt idx="353">
                  <c:v>41768</c:v>
                </c:pt>
                <c:pt idx="354">
                  <c:v>41771</c:v>
                </c:pt>
                <c:pt idx="355">
                  <c:v>41772</c:v>
                </c:pt>
                <c:pt idx="356">
                  <c:v>41773</c:v>
                </c:pt>
                <c:pt idx="357">
                  <c:v>41774</c:v>
                </c:pt>
                <c:pt idx="358">
                  <c:v>41775</c:v>
                </c:pt>
                <c:pt idx="359">
                  <c:v>41778</c:v>
                </c:pt>
                <c:pt idx="360">
                  <c:v>41779</c:v>
                </c:pt>
                <c:pt idx="361">
                  <c:v>41780</c:v>
                </c:pt>
                <c:pt idx="362">
                  <c:v>41781</c:v>
                </c:pt>
                <c:pt idx="363">
                  <c:v>41782</c:v>
                </c:pt>
                <c:pt idx="364">
                  <c:v>41785</c:v>
                </c:pt>
                <c:pt idx="365">
                  <c:v>41786</c:v>
                </c:pt>
                <c:pt idx="366">
                  <c:v>41787</c:v>
                </c:pt>
                <c:pt idx="367">
                  <c:v>41788</c:v>
                </c:pt>
                <c:pt idx="368">
                  <c:v>41789</c:v>
                </c:pt>
                <c:pt idx="369">
                  <c:v>41792</c:v>
                </c:pt>
                <c:pt idx="370">
                  <c:v>41793</c:v>
                </c:pt>
                <c:pt idx="371">
                  <c:v>41794</c:v>
                </c:pt>
                <c:pt idx="372">
                  <c:v>41795</c:v>
                </c:pt>
                <c:pt idx="373">
                  <c:v>41796</c:v>
                </c:pt>
                <c:pt idx="374">
                  <c:v>41799</c:v>
                </c:pt>
                <c:pt idx="375">
                  <c:v>41800</c:v>
                </c:pt>
                <c:pt idx="376">
                  <c:v>41801</c:v>
                </c:pt>
                <c:pt idx="377">
                  <c:v>41802</c:v>
                </c:pt>
                <c:pt idx="378">
                  <c:v>41803</c:v>
                </c:pt>
                <c:pt idx="379">
                  <c:v>41806</c:v>
                </c:pt>
                <c:pt idx="380">
                  <c:v>41807</c:v>
                </c:pt>
                <c:pt idx="381">
                  <c:v>41808</c:v>
                </c:pt>
                <c:pt idx="382">
                  <c:v>41809</c:v>
                </c:pt>
                <c:pt idx="383">
                  <c:v>41810</c:v>
                </c:pt>
                <c:pt idx="384">
                  <c:v>41813</c:v>
                </c:pt>
                <c:pt idx="385">
                  <c:v>41814</c:v>
                </c:pt>
                <c:pt idx="386">
                  <c:v>41815</c:v>
                </c:pt>
                <c:pt idx="387">
                  <c:v>41816</c:v>
                </c:pt>
                <c:pt idx="388">
                  <c:v>41817</c:v>
                </c:pt>
                <c:pt idx="389">
                  <c:v>41820</c:v>
                </c:pt>
                <c:pt idx="390">
                  <c:v>41821</c:v>
                </c:pt>
                <c:pt idx="391">
                  <c:v>41822</c:v>
                </c:pt>
                <c:pt idx="392">
                  <c:v>41823</c:v>
                </c:pt>
                <c:pt idx="393">
                  <c:v>41824</c:v>
                </c:pt>
                <c:pt idx="394">
                  <c:v>41827</c:v>
                </c:pt>
                <c:pt idx="395">
                  <c:v>41828</c:v>
                </c:pt>
                <c:pt idx="396">
                  <c:v>41829</c:v>
                </c:pt>
                <c:pt idx="397">
                  <c:v>41830</c:v>
                </c:pt>
                <c:pt idx="398">
                  <c:v>41831</c:v>
                </c:pt>
                <c:pt idx="399">
                  <c:v>41834</c:v>
                </c:pt>
                <c:pt idx="400">
                  <c:v>41835</c:v>
                </c:pt>
                <c:pt idx="401">
                  <c:v>41836</c:v>
                </c:pt>
                <c:pt idx="402">
                  <c:v>41837</c:v>
                </c:pt>
                <c:pt idx="403">
                  <c:v>41838</c:v>
                </c:pt>
                <c:pt idx="404">
                  <c:v>41841</c:v>
                </c:pt>
                <c:pt idx="405">
                  <c:v>41842</c:v>
                </c:pt>
                <c:pt idx="406">
                  <c:v>41843</c:v>
                </c:pt>
                <c:pt idx="407">
                  <c:v>41844</c:v>
                </c:pt>
                <c:pt idx="408">
                  <c:v>41845</c:v>
                </c:pt>
                <c:pt idx="409">
                  <c:v>41848</c:v>
                </c:pt>
                <c:pt idx="410">
                  <c:v>41849</c:v>
                </c:pt>
                <c:pt idx="411">
                  <c:v>41850</c:v>
                </c:pt>
                <c:pt idx="412">
                  <c:v>41851</c:v>
                </c:pt>
                <c:pt idx="413">
                  <c:v>41852</c:v>
                </c:pt>
                <c:pt idx="414">
                  <c:v>41855</c:v>
                </c:pt>
                <c:pt idx="415">
                  <c:v>41856</c:v>
                </c:pt>
                <c:pt idx="416">
                  <c:v>41857</c:v>
                </c:pt>
                <c:pt idx="417">
                  <c:v>41858</c:v>
                </c:pt>
                <c:pt idx="418">
                  <c:v>41859</c:v>
                </c:pt>
                <c:pt idx="419">
                  <c:v>41862</c:v>
                </c:pt>
                <c:pt idx="420">
                  <c:v>41863</c:v>
                </c:pt>
                <c:pt idx="421">
                  <c:v>41864</c:v>
                </c:pt>
                <c:pt idx="422">
                  <c:v>41865</c:v>
                </c:pt>
                <c:pt idx="423">
                  <c:v>41866</c:v>
                </c:pt>
                <c:pt idx="424">
                  <c:v>41869</c:v>
                </c:pt>
                <c:pt idx="425">
                  <c:v>41870</c:v>
                </c:pt>
                <c:pt idx="426">
                  <c:v>41871</c:v>
                </c:pt>
                <c:pt idx="427">
                  <c:v>41872</c:v>
                </c:pt>
                <c:pt idx="428">
                  <c:v>41873</c:v>
                </c:pt>
                <c:pt idx="429">
                  <c:v>41876</c:v>
                </c:pt>
                <c:pt idx="430">
                  <c:v>41877</c:v>
                </c:pt>
                <c:pt idx="431">
                  <c:v>41878</c:v>
                </c:pt>
                <c:pt idx="432">
                  <c:v>41879</c:v>
                </c:pt>
                <c:pt idx="433">
                  <c:v>41880</c:v>
                </c:pt>
                <c:pt idx="434">
                  <c:v>41883</c:v>
                </c:pt>
                <c:pt idx="435">
                  <c:v>41884</c:v>
                </c:pt>
                <c:pt idx="436">
                  <c:v>41885</c:v>
                </c:pt>
                <c:pt idx="437">
                  <c:v>41886</c:v>
                </c:pt>
                <c:pt idx="438">
                  <c:v>41887</c:v>
                </c:pt>
                <c:pt idx="439">
                  <c:v>41890</c:v>
                </c:pt>
                <c:pt idx="440">
                  <c:v>41891</c:v>
                </c:pt>
                <c:pt idx="441">
                  <c:v>41892</c:v>
                </c:pt>
                <c:pt idx="442">
                  <c:v>41893</c:v>
                </c:pt>
                <c:pt idx="443">
                  <c:v>41894</c:v>
                </c:pt>
                <c:pt idx="444">
                  <c:v>41897</c:v>
                </c:pt>
                <c:pt idx="445">
                  <c:v>41898</c:v>
                </c:pt>
                <c:pt idx="446">
                  <c:v>41899</c:v>
                </c:pt>
                <c:pt idx="447">
                  <c:v>41900</c:v>
                </c:pt>
                <c:pt idx="448">
                  <c:v>41901</c:v>
                </c:pt>
                <c:pt idx="449">
                  <c:v>41904</c:v>
                </c:pt>
                <c:pt idx="450">
                  <c:v>41905</c:v>
                </c:pt>
                <c:pt idx="451">
                  <c:v>41906</c:v>
                </c:pt>
                <c:pt idx="452">
                  <c:v>41907</c:v>
                </c:pt>
                <c:pt idx="453">
                  <c:v>41908</c:v>
                </c:pt>
                <c:pt idx="454">
                  <c:v>41911</c:v>
                </c:pt>
                <c:pt idx="455">
                  <c:v>41912</c:v>
                </c:pt>
                <c:pt idx="456">
                  <c:v>41913</c:v>
                </c:pt>
                <c:pt idx="457">
                  <c:v>41914</c:v>
                </c:pt>
                <c:pt idx="458">
                  <c:v>41915</c:v>
                </c:pt>
                <c:pt idx="459">
                  <c:v>41918</c:v>
                </c:pt>
                <c:pt idx="460">
                  <c:v>41919</c:v>
                </c:pt>
                <c:pt idx="461">
                  <c:v>41920</c:v>
                </c:pt>
                <c:pt idx="462">
                  <c:v>41921</c:v>
                </c:pt>
                <c:pt idx="463">
                  <c:v>41922</c:v>
                </c:pt>
                <c:pt idx="464">
                  <c:v>41925</c:v>
                </c:pt>
                <c:pt idx="465">
                  <c:v>41926</c:v>
                </c:pt>
                <c:pt idx="466">
                  <c:v>41927</c:v>
                </c:pt>
                <c:pt idx="467">
                  <c:v>41928</c:v>
                </c:pt>
                <c:pt idx="468">
                  <c:v>41929</c:v>
                </c:pt>
                <c:pt idx="469">
                  <c:v>41932</c:v>
                </c:pt>
                <c:pt idx="470">
                  <c:v>41933</c:v>
                </c:pt>
                <c:pt idx="471">
                  <c:v>41934</c:v>
                </c:pt>
                <c:pt idx="472">
                  <c:v>41935</c:v>
                </c:pt>
                <c:pt idx="473">
                  <c:v>41936</c:v>
                </c:pt>
                <c:pt idx="474">
                  <c:v>41939</c:v>
                </c:pt>
                <c:pt idx="475">
                  <c:v>41940</c:v>
                </c:pt>
                <c:pt idx="476">
                  <c:v>41941</c:v>
                </c:pt>
                <c:pt idx="477">
                  <c:v>41942</c:v>
                </c:pt>
                <c:pt idx="478">
                  <c:v>41943</c:v>
                </c:pt>
                <c:pt idx="479">
                  <c:v>41946</c:v>
                </c:pt>
                <c:pt idx="480">
                  <c:v>41947</c:v>
                </c:pt>
                <c:pt idx="481">
                  <c:v>41948</c:v>
                </c:pt>
                <c:pt idx="482">
                  <c:v>41949</c:v>
                </c:pt>
                <c:pt idx="483">
                  <c:v>41950</c:v>
                </c:pt>
                <c:pt idx="484">
                  <c:v>41953</c:v>
                </c:pt>
                <c:pt idx="485">
                  <c:v>41954</c:v>
                </c:pt>
                <c:pt idx="486">
                  <c:v>41955</c:v>
                </c:pt>
                <c:pt idx="487">
                  <c:v>41956</c:v>
                </c:pt>
                <c:pt idx="488">
                  <c:v>41957</c:v>
                </c:pt>
                <c:pt idx="489">
                  <c:v>41960</c:v>
                </c:pt>
                <c:pt idx="490">
                  <c:v>41961</c:v>
                </c:pt>
                <c:pt idx="491">
                  <c:v>41962</c:v>
                </c:pt>
                <c:pt idx="492">
                  <c:v>41963</c:v>
                </c:pt>
                <c:pt idx="493">
                  <c:v>41964</c:v>
                </c:pt>
                <c:pt idx="494">
                  <c:v>41967</c:v>
                </c:pt>
                <c:pt idx="495">
                  <c:v>41968</c:v>
                </c:pt>
                <c:pt idx="496">
                  <c:v>41969</c:v>
                </c:pt>
                <c:pt idx="497">
                  <c:v>41970</c:v>
                </c:pt>
                <c:pt idx="498">
                  <c:v>41971</c:v>
                </c:pt>
                <c:pt idx="499">
                  <c:v>41974</c:v>
                </c:pt>
                <c:pt idx="500">
                  <c:v>41975</c:v>
                </c:pt>
                <c:pt idx="501">
                  <c:v>41976</c:v>
                </c:pt>
                <c:pt idx="502">
                  <c:v>41977</c:v>
                </c:pt>
                <c:pt idx="503">
                  <c:v>41978</c:v>
                </c:pt>
                <c:pt idx="504">
                  <c:v>41981</c:v>
                </c:pt>
                <c:pt idx="505">
                  <c:v>41982</c:v>
                </c:pt>
                <c:pt idx="506">
                  <c:v>41983</c:v>
                </c:pt>
                <c:pt idx="507">
                  <c:v>41984</c:v>
                </c:pt>
                <c:pt idx="508">
                  <c:v>41985</c:v>
                </c:pt>
                <c:pt idx="509">
                  <c:v>41988</c:v>
                </c:pt>
                <c:pt idx="510">
                  <c:v>41989</c:v>
                </c:pt>
                <c:pt idx="511">
                  <c:v>41990</c:v>
                </c:pt>
                <c:pt idx="512">
                  <c:v>41991</c:v>
                </c:pt>
                <c:pt idx="513">
                  <c:v>41992</c:v>
                </c:pt>
                <c:pt idx="514">
                  <c:v>41995</c:v>
                </c:pt>
                <c:pt idx="515">
                  <c:v>41996</c:v>
                </c:pt>
                <c:pt idx="516">
                  <c:v>41997</c:v>
                </c:pt>
                <c:pt idx="517">
                  <c:v>41998</c:v>
                </c:pt>
                <c:pt idx="518">
                  <c:v>41999</c:v>
                </c:pt>
                <c:pt idx="519">
                  <c:v>42002</c:v>
                </c:pt>
                <c:pt idx="520">
                  <c:v>42003</c:v>
                </c:pt>
                <c:pt idx="521">
                  <c:v>42004</c:v>
                </c:pt>
                <c:pt idx="522">
                  <c:v>42005</c:v>
                </c:pt>
                <c:pt idx="523">
                  <c:v>42006</c:v>
                </c:pt>
                <c:pt idx="524">
                  <c:v>42009</c:v>
                </c:pt>
                <c:pt idx="525">
                  <c:v>42010</c:v>
                </c:pt>
                <c:pt idx="526">
                  <c:v>42011</c:v>
                </c:pt>
                <c:pt idx="527">
                  <c:v>42012</c:v>
                </c:pt>
                <c:pt idx="528">
                  <c:v>42013</c:v>
                </c:pt>
                <c:pt idx="529">
                  <c:v>42016</c:v>
                </c:pt>
                <c:pt idx="530">
                  <c:v>42017</c:v>
                </c:pt>
                <c:pt idx="531">
                  <c:v>42018</c:v>
                </c:pt>
                <c:pt idx="532">
                  <c:v>42019</c:v>
                </c:pt>
                <c:pt idx="533">
                  <c:v>42020</c:v>
                </c:pt>
                <c:pt idx="534">
                  <c:v>42023</c:v>
                </c:pt>
                <c:pt idx="535">
                  <c:v>42024</c:v>
                </c:pt>
                <c:pt idx="536">
                  <c:v>42025</c:v>
                </c:pt>
                <c:pt idx="537">
                  <c:v>42026</c:v>
                </c:pt>
                <c:pt idx="538">
                  <c:v>42027</c:v>
                </c:pt>
                <c:pt idx="539">
                  <c:v>42030</c:v>
                </c:pt>
                <c:pt idx="540">
                  <c:v>42031</c:v>
                </c:pt>
                <c:pt idx="541">
                  <c:v>42032</c:v>
                </c:pt>
                <c:pt idx="542">
                  <c:v>42033</c:v>
                </c:pt>
                <c:pt idx="543">
                  <c:v>42034</c:v>
                </c:pt>
                <c:pt idx="544">
                  <c:v>42037</c:v>
                </c:pt>
                <c:pt idx="545">
                  <c:v>42038</c:v>
                </c:pt>
                <c:pt idx="546">
                  <c:v>42039</c:v>
                </c:pt>
                <c:pt idx="547">
                  <c:v>42040</c:v>
                </c:pt>
                <c:pt idx="548">
                  <c:v>42041</c:v>
                </c:pt>
                <c:pt idx="549">
                  <c:v>42044</c:v>
                </c:pt>
                <c:pt idx="550">
                  <c:v>42045</c:v>
                </c:pt>
                <c:pt idx="551">
                  <c:v>42046</c:v>
                </c:pt>
                <c:pt idx="552">
                  <c:v>42047</c:v>
                </c:pt>
                <c:pt idx="553">
                  <c:v>42048</c:v>
                </c:pt>
                <c:pt idx="554">
                  <c:v>42051</c:v>
                </c:pt>
                <c:pt idx="555">
                  <c:v>42052</c:v>
                </c:pt>
                <c:pt idx="556">
                  <c:v>42053</c:v>
                </c:pt>
                <c:pt idx="557">
                  <c:v>42054</c:v>
                </c:pt>
                <c:pt idx="558">
                  <c:v>42055</c:v>
                </c:pt>
                <c:pt idx="559">
                  <c:v>42058</c:v>
                </c:pt>
                <c:pt idx="560">
                  <c:v>42059</c:v>
                </c:pt>
                <c:pt idx="561">
                  <c:v>42060</c:v>
                </c:pt>
                <c:pt idx="562">
                  <c:v>42061</c:v>
                </c:pt>
                <c:pt idx="563">
                  <c:v>42062</c:v>
                </c:pt>
                <c:pt idx="564">
                  <c:v>42065</c:v>
                </c:pt>
                <c:pt idx="565">
                  <c:v>42066</c:v>
                </c:pt>
                <c:pt idx="566">
                  <c:v>42067</c:v>
                </c:pt>
                <c:pt idx="567">
                  <c:v>42068</c:v>
                </c:pt>
                <c:pt idx="568">
                  <c:v>42069</c:v>
                </c:pt>
                <c:pt idx="569">
                  <c:v>42072</c:v>
                </c:pt>
                <c:pt idx="570">
                  <c:v>42073</c:v>
                </c:pt>
                <c:pt idx="571">
                  <c:v>42074</c:v>
                </c:pt>
                <c:pt idx="572">
                  <c:v>42075</c:v>
                </c:pt>
                <c:pt idx="573">
                  <c:v>42076</c:v>
                </c:pt>
                <c:pt idx="574">
                  <c:v>42079</c:v>
                </c:pt>
                <c:pt idx="575">
                  <c:v>42080</c:v>
                </c:pt>
                <c:pt idx="576">
                  <c:v>42081</c:v>
                </c:pt>
                <c:pt idx="577">
                  <c:v>42082</c:v>
                </c:pt>
                <c:pt idx="578">
                  <c:v>42083</c:v>
                </c:pt>
                <c:pt idx="579">
                  <c:v>42086</c:v>
                </c:pt>
                <c:pt idx="580">
                  <c:v>42087</c:v>
                </c:pt>
                <c:pt idx="581">
                  <c:v>42088</c:v>
                </c:pt>
                <c:pt idx="582">
                  <c:v>42089</c:v>
                </c:pt>
                <c:pt idx="583">
                  <c:v>42090</c:v>
                </c:pt>
                <c:pt idx="584">
                  <c:v>42093</c:v>
                </c:pt>
                <c:pt idx="585">
                  <c:v>42094</c:v>
                </c:pt>
                <c:pt idx="586">
                  <c:v>42095</c:v>
                </c:pt>
                <c:pt idx="587">
                  <c:v>42096</c:v>
                </c:pt>
                <c:pt idx="588">
                  <c:v>42097</c:v>
                </c:pt>
                <c:pt idx="589">
                  <c:v>42100</c:v>
                </c:pt>
                <c:pt idx="590">
                  <c:v>42101</c:v>
                </c:pt>
                <c:pt idx="591">
                  <c:v>42102</c:v>
                </c:pt>
                <c:pt idx="592">
                  <c:v>42103</c:v>
                </c:pt>
                <c:pt idx="593">
                  <c:v>42104</c:v>
                </c:pt>
                <c:pt idx="594">
                  <c:v>42107</c:v>
                </c:pt>
                <c:pt idx="595">
                  <c:v>42108</c:v>
                </c:pt>
                <c:pt idx="596">
                  <c:v>42109</c:v>
                </c:pt>
                <c:pt idx="597">
                  <c:v>42110</c:v>
                </c:pt>
                <c:pt idx="598">
                  <c:v>42111</c:v>
                </c:pt>
                <c:pt idx="599">
                  <c:v>42114</c:v>
                </c:pt>
                <c:pt idx="600">
                  <c:v>42115</c:v>
                </c:pt>
                <c:pt idx="601">
                  <c:v>42116</c:v>
                </c:pt>
                <c:pt idx="602">
                  <c:v>42117</c:v>
                </c:pt>
                <c:pt idx="603">
                  <c:v>42118</c:v>
                </c:pt>
                <c:pt idx="604">
                  <c:v>42121</c:v>
                </c:pt>
                <c:pt idx="605">
                  <c:v>42122</c:v>
                </c:pt>
                <c:pt idx="606">
                  <c:v>42123</c:v>
                </c:pt>
                <c:pt idx="607">
                  <c:v>42124</c:v>
                </c:pt>
                <c:pt idx="608">
                  <c:v>42125</c:v>
                </c:pt>
                <c:pt idx="609">
                  <c:v>42128</c:v>
                </c:pt>
                <c:pt idx="610">
                  <c:v>42129</c:v>
                </c:pt>
                <c:pt idx="611">
                  <c:v>42130</c:v>
                </c:pt>
                <c:pt idx="612">
                  <c:v>42131</c:v>
                </c:pt>
                <c:pt idx="613">
                  <c:v>42132</c:v>
                </c:pt>
                <c:pt idx="614">
                  <c:v>42135</c:v>
                </c:pt>
                <c:pt idx="615">
                  <c:v>42136</c:v>
                </c:pt>
                <c:pt idx="616">
                  <c:v>42137</c:v>
                </c:pt>
                <c:pt idx="617">
                  <c:v>42138</c:v>
                </c:pt>
                <c:pt idx="618">
                  <c:v>42139</c:v>
                </c:pt>
                <c:pt idx="619">
                  <c:v>42142</c:v>
                </c:pt>
                <c:pt idx="620">
                  <c:v>42143</c:v>
                </c:pt>
                <c:pt idx="621">
                  <c:v>42144</c:v>
                </c:pt>
                <c:pt idx="622">
                  <c:v>42145</c:v>
                </c:pt>
                <c:pt idx="623">
                  <c:v>42146</c:v>
                </c:pt>
                <c:pt idx="624">
                  <c:v>42149</c:v>
                </c:pt>
                <c:pt idx="625">
                  <c:v>42150</c:v>
                </c:pt>
                <c:pt idx="626">
                  <c:v>42151</c:v>
                </c:pt>
                <c:pt idx="627">
                  <c:v>42152</c:v>
                </c:pt>
                <c:pt idx="628">
                  <c:v>42153</c:v>
                </c:pt>
                <c:pt idx="629">
                  <c:v>42156</c:v>
                </c:pt>
                <c:pt idx="630">
                  <c:v>42157</c:v>
                </c:pt>
                <c:pt idx="631">
                  <c:v>42158</c:v>
                </c:pt>
                <c:pt idx="632">
                  <c:v>42159</c:v>
                </c:pt>
                <c:pt idx="633">
                  <c:v>42160</c:v>
                </c:pt>
                <c:pt idx="634">
                  <c:v>42163</c:v>
                </c:pt>
                <c:pt idx="635">
                  <c:v>42164</c:v>
                </c:pt>
                <c:pt idx="636">
                  <c:v>42165</c:v>
                </c:pt>
                <c:pt idx="637">
                  <c:v>42166</c:v>
                </c:pt>
                <c:pt idx="638">
                  <c:v>42167</c:v>
                </c:pt>
                <c:pt idx="639">
                  <c:v>42170</c:v>
                </c:pt>
                <c:pt idx="640">
                  <c:v>42171</c:v>
                </c:pt>
                <c:pt idx="641">
                  <c:v>42172</c:v>
                </c:pt>
                <c:pt idx="642">
                  <c:v>42173</c:v>
                </c:pt>
                <c:pt idx="643">
                  <c:v>42174</c:v>
                </c:pt>
                <c:pt idx="644">
                  <c:v>42177</c:v>
                </c:pt>
                <c:pt idx="645">
                  <c:v>42178</c:v>
                </c:pt>
                <c:pt idx="646">
                  <c:v>42179</c:v>
                </c:pt>
                <c:pt idx="647">
                  <c:v>42180</c:v>
                </c:pt>
                <c:pt idx="648">
                  <c:v>42181</c:v>
                </c:pt>
                <c:pt idx="649">
                  <c:v>42184</c:v>
                </c:pt>
                <c:pt idx="650">
                  <c:v>42185</c:v>
                </c:pt>
                <c:pt idx="651">
                  <c:v>42186</c:v>
                </c:pt>
                <c:pt idx="652">
                  <c:v>42187</c:v>
                </c:pt>
                <c:pt idx="653">
                  <c:v>42188</c:v>
                </c:pt>
                <c:pt idx="654">
                  <c:v>42191</c:v>
                </c:pt>
                <c:pt idx="655">
                  <c:v>42192</c:v>
                </c:pt>
                <c:pt idx="656">
                  <c:v>42193</c:v>
                </c:pt>
                <c:pt idx="657">
                  <c:v>42194</c:v>
                </c:pt>
                <c:pt idx="658">
                  <c:v>42195</c:v>
                </c:pt>
                <c:pt idx="659">
                  <c:v>42198</c:v>
                </c:pt>
                <c:pt idx="660">
                  <c:v>42199</c:v>
                </c:pt>
                <c:pt idx="661">
                  <c:v>42200</c:v>
                </c:pt>
                <c:pt idx="662">
                  <c:v>42201</c:v>
                </c:pt>
                <c:pt idx="663">
                  <c:v>42202</c:v>
                </c:pt>
                <c:pt idx="664">
                  <c:v>42205</c:v>
                </c:pt>
                <c:pt idx="665">
                  <c:v>42206</c:v>
                </c:pt>
                <c:pt idx="666">
                  <c:v>42207</c:v>
                </c:pt>
                <c:pt idx="667">
                  <c:v>42208</c:v>
                </c:pt>
                <c:pt idx="668">
                  <c:v>42209</c:v>
                </c:pt>
                <c:pt idx="669">
                  <c:v>42212</c:v>
                </c:pt>
                <c:pt idx="670">
                  <c:v>42213</c:v>
                </c:pt>
                <c:pt idx="671">
                  <c:v>42214</c:v>
                </c:pt>
                <c:pt idx="672">
                  <c:v>42215</c:v>
                </c:pt>
                <c:pt idx="673">
                  <c:v>42216</c:v>
                </c:pt>
                <c:pt idx="674">
                  <c:v>42219</c:v>
                </c:pt>
                <c:pt idx="675">
                  <c:v>42220</c:v>
                </c:pt>
                <c:pt idx="676">
                  <c:v>42221</c:v>
                </c:pt>
                <c:pt idx="677">
                  <c:v>42222</c:v>
                </c:pt>
                <c:pt idx="678">
                  <c:v>42223</c:v>
                </c:pt>
                <c:pt idx="679">
                  <c:v>42226</c:v>
                </c:pt>
                <c:pt idx="680">
                  <c:v>42227</c:v>
                </c:pt>
                <c:pt idx="681">
                  <c:v>42228</c:v>
                </c:pt>
                <c:pt idx="682">
                  <c:v>42229</c:v>
                </c:pt>
                <c:pt idx="683">
                  <c:v>42230</c:v>
                </c:pt>
                <c:pt idx="684">
                  <c:v>42233</c:v>
                </c:pt>
                <c:pt idx="685">
                  <c:v>42234</c:v>
                </c:pt>
                <c:pt idx="686">
                  <c:v>42235</c:v>
                </c:pt>
                <c:pt idx="687">
                  <c:v>42236</c:v>
                </c:pt>
                <c:pt idx="688">
                  <c:v>42237</c:v>
                </c:pt>
                <c:pt idx="689">
                  <c:v>42240</c:v>
                </c:pt>
                <c:pt idx="690">
                  <c:v>42241</c:v>
                </c:pt>
                <c:pt idx="691">
                  <c:v>42242</c:v>
                </c:pt>
                <c:pt idx="692">
                  <c:v>42243</c:v>
                </c:pt>
                <c:pt idx="693">
                  <c:v>42244</c:v>
                </c:pt>
                <c:pt idx="694">
                  <c:v>42247</c:v>
                </c:pt>
                <c:pt idx="695">
                  <c:v>42248</c:v>
                </c:pt>
                <c:pt idx="696">
                  <c:v>42249</c:v>
                </c:pt>
                <c:pt idx="697">
                  <c:v>42250</c:v>
                </c:pt>
                <c:pt idx="698">
                  <c:v>42251</c:v>
                </c:pt>
                <c:pt idx="699">
                  <c:v>42254</c:v>
                </c:pt>
                <c:pt idx="700">
                  <c:v>42255</c:v>
                </c:pt>
                <c:pt idx="701">
                  <c:v>42256</c:v>
                </c:pt>
                <c:pt idx="702">
                  <c:v>42257</c:v>
                </c:pt>
                <c:pt idx="703">
                  <c:v>42258</c:v>
                </c:pt>
                <c:pt idx="704">
                  <c:v>42261</c:v>
                </c:pt>
                <c:pt idx="705">
                  <c:v>42262</c:v>
                </c:pt>
                <c:pt idx="706">
                  <c:v>42263</c:v>
                </c:pt>
                <c:pt idx="707">
                  <c:v>42264</c:v>
                </c:pt>
                <c:pt idx="708">
                  <c:v>42265</c:v>
                </c:pt>
                <c:pt idx="709">
                  <c:v>42268</c:v>
                </c:pt>
                <c:pt idx="710">
                  <c:v>42269</c:v>
                </c:pt>
                <c:pt idx="711">
                  <c:v>42270</c:v>
                </c:pt>
                <c:pt idx="712">
                  <c:v>42271</c:v>
                </c:pt>
                <c:pt idx="713">
                  <c:v>42272</c:v>
                </c:pt>
                <c:pt idx="714">
                  <c:v>42275</c:v>
                </c:pt>
                <c:pt idx="715">
                  <c:v>42276</c:v>
                </c:pt>
                <c:pt idx="716">
                  <c:v>42277</c:v>
                </c:pt>
                <c:pt idx="717">
                  <c:v>42278</c:v>
                </c:pt>
                <c:pt idx="718">
                  <c:v>42279</c:v>
                </c:pt>
                <c:pt idx="719">
                  <c:v>42282</c:v>
                </c:pt>
                <c:pt idx="720">
                  <c:v>42283</c:v>
                </c:pt>
                <c:pt idx="721">
                  <c:v>42284</c:v>
                </c:pt>
                <c:pt idx="722">
                  <c:v>42285</c:v>
                </c:pt>
                <c:pt idx="723">
                  <c:v>42286</c:v>
                </c:pt>
                <c:pt idx="724">
                  <c:v>42289</c:v>
                </c:pt>
                <c:pt idx="725">
                  <c:v>42290</c:v>
                </c:pt>
                <c:pt idx="726">
                  <c:v>42291</c:v>
                </c:pt>
                <c:pt idx="727">
                  <c:v>42292</c:v>
                </c:pt>
                <c:pt idx="728">
                  <c:v>42293</c:v>
                </c:pt>
                <c:pt idx="729">
                  <c:v>42296</c:v>
                </c:pt>
                <c:pt idx="730">
                  <c:v>42297</c:v>
                </c:pt>
                <c:pt idx="731">
                  <c:v>42298</c:v>
                </c:pt>
                <c:pt idx="732">
                  <c:v>42299</c:v>
                </c:pt>
                <c:pt idx="733">
                  <c:v>42300</c:v>
                </c:pt>
                <c:pt idx="734">
                  <c:v>42303</c:v>
                </c:pt>
                <c:pt idx="735">
                  <c:v>42304</c:v>
                </c:pt>
                <c:pt idx="736">
                  <c:v>42305</c:v>
                </c:pt>
                <c:pt idx="737">
                  <c:v>42306</c:v>
                </c:pt>
                <c:pt idx="738">
                  <c:v>42307</c:v>
                </c:pt>
                <c:pt idx="739">
                  <c:v>42310</c:v>
                </c:pt>
                <c:pt idx="740">
                  <c:v>42311</c:v>
                </c:pt>
                <c:pt idx="741">
                  <c:v>42312</c:v>
                </c:pt>
                <c:pt idx="742">
                  <c:v>42313</c:v>
                </c:pt>
                <c:pt idx="743">
                  <c:v>42314</c:v>
                </c:pt>
                <c:pt idx="744">
                  <c:v>42317</c:v>
                </c:pt>
                <c:pt idx="745">
                  <c:v>42318</c:v>
                </c:pt>
                <c:pt idx="746">
                  <c:v>42319</c:v>
                </c:pt>
                <c:pt idx="747">
                  <c:v>42320</c:v>
                </c:pt>
                <c:pt idx="748">
                  <c:v>42321</c:v>
                </c:pt>
                <c:pt idx="749">
                  <c:v>42324</c:v>
                </c:pt>
                <c:pt idx="750">
                  <c:v>42325</c:v>
                </c:pt>
                <c:pt idx="751">
                  <c:v>42326</c:v>
                </c:pt>
                <c:pt idx="752">
                  <c:v>42327</c:v>
                </c:pt>
                <c:pt idx="753">
                  <c:v>42328</c:v>
                </c:pt>
                <c:pt idx="754">
                  <c:v>42331</c:v>
                </c:pt>
                <c:pt idx="755">
                  <c:v>42332</c:v>
                </c:pt>
                <c:pt idx="756">
                  <c:v>42333</c:v>
                </c:pt>
                <c:pt idx="757">
                  <c:v>42334</c:v>
                </c:pt>
                <c:pt idx="758">
                  <c:v>42335</c:v>
                </c:pt>
                <c:pt idx="759">
                  <c:v>42338</c:v>
                </c:pt>
                <c:pt idx="760">
                  <c:v>42339</c:v>
                </c:pt>
                <c:pt idx="761">
                  <c:v>42340</c:v>
                </c:pt>
                <c:pt idx="762">
                  <c:v>42341</c:v>
                </c:pt>
                <c:pt idx="763">
                  <c:v>42342</c:v>
                </c:pt>
                <c:pt idx="764">
                  <c:v>42345</c:v>
                </c:pt>
                <c:pt idx="765">
                  <c:v>42346</c:v>
                </c:pt>
                <c:pt idx="766">
                  <c:v>42347</c:v>
                </c:pt>
                <c:pt idx="767">
                  <c:v>42348</c:v>
                </c:pt>
                <c:pt idx="768">
                  <c:v>42349</c:v>
                </c:pt>
                <c:pt idx="769">
                  <c:v>42352</c:v>
                </c:pt>
                <c:pt idx="770">
                  <c:v>42353</c:v>
                </c:pt>
                <c:pt idx="771">
                  <c:v>42354</c:v>
                </c:pt>
                <c:pt idx="772">
                  <c:v>42355</c:v>
                </c:pt>
                <c:pt idx="773">
                  <c:v>42356</c:v>
                </c:pt>
                <c:pt idx="774">
                  <c:v>42359</c:v>
                </c:pt>
                <c:pt idx="775">
                  <c:v>42360</c:v>
                </c:pt>
                <c:pt idx="776">
                  <c:v>42361</c:v>
                </c:pt>
                <c:pt idx="777">
                  <c:v>42362</c:v>
                </c:pt>
                <c:pt idx="778">
                  <c:v>42363</c:v>
                </c:pt>
                <c:pt idx="779">
                  <c:v>42366</c:v>
                </c:pt>
                <c:pt idx="780">
                  <c:v>42367</c:v>
                </c:pt>
                <c:pt idx="781">
                  <c:v>42368</c:v>
                </c:pt>
                <c:pt idx="782">
                  <c:v>42369</c:v>
                </c:pt>
                <c:pt idx="783">
                  <c:v>42370</c:v>
                </c:pt>
                <c:pt idx="784">
                  <c:v>42373</c:v>
                </c:pt>
                <c:pt idx="785">
                  <c:v>42374</c:v>
                </c:pt>
                <c:pt idx="786">
                  <c:v>42375</c:v>
                </c:pt>
                <c:pt idx="787">
                  <c:v>42376</c:v>
                </c:pt>
                <c:pt idx="788">
                  <c:v>42377</c:v>
                </c:pt>
                <c:pt idx="789">
                  <c:v>42380</c:v>
                </c:pt>
                <c:pt idx="790">
                  <c:v>42381</c:v>
                </c:pt>
                <c:pt idx="791">
                  <c:v>42382</c:v>
                </c:pt>
                <c:pt idx="792">
                  <c:v>42383</c:v>
                </c:pt>
                <c:pt idx="793">
                  <c:v>42384</c:v>
                </c:pt>
                <c:pt idx="794">
                  <c:v>42387</c:v>
                </c:pt>
                <c:pt idx="795">
                  <c:v>42388</c:v>
                </c:pt>
                <c:pt idx="796">
                  <c:v>42389</c:v>
                </c:pt>
                <c:pt idx="797">
                  <c:v>42390</c:v>
                </c:pt>
                <c:pt idx="798">
                  <c:v>42391</c:v>
                </c:pt>
                <c:pt idx="799">
                  <c:v>42394</c:v>
                </c:pt>
                <c:pt idx="800">
                  <c:v>42395</c:v>
                </c:pt>
                <c:pt idx="801">
                  <c:v>42396</c:v>
                </c:pt>
                <c:pt idx="802">
                  <c:v>42397</c:v>
                </c:pt>
                <c:pt idx="803">
                  <c:v>42398</c:v>
                </c:pt>
                <c:pt idx="804">
                  <c:v>42401</c:v>
                </c:pt>
                <c:pt idx="805">
                  <c:v>42402</c:v>
                </c:pt>
                <c:pt idx="806">
                  <c:v>42403</c:v>
                </c:pt>
                <c:pt idx="807">
                  <c:v>42404</c:v>
                </c:pt>
                <c:pt idx="808">
                  <c:v>42405</c:v>
                </c:pt>
                <c:pt idx="809">
                  <c:v>42408</c:v>
                </c:pt>
                <c:pt idx="810">
                  <c:v>42409</c:v>
                </c:pt>
                <c:pt idx="811">
                  <c:v>42410</c:v>
                </c:pt>
                <c:pt idx="812">
                  <c:v>42411</c:v>
                </c:pt>
                <c:pt idx="813">
                  <c:v>42412</c:v>
                </c:pt>
                <c:pt idx="814">
                  <c:v>42415</c:v>
                </c:pt>
                <c:pt idx="815">
                  <c:v>42416</c:v>
                </c:pt>
                <c:pt idx="816">
                  <c:v>42417</c:v>
                </c:pt>
                <c:pt idx="817">
                  <c:v>42418</c:v>
                </c:pt>
                <c:pt idx="818">
                  <c:v>42419</c:v>
                </c:pt>
                <c:pt idx="819">
                  <c:v>42422</c:v>
                </c:pt>
                <c:pt idx="820">
                  <c:v>42423</c:v>
                </c:pt>
                <c:pt idx="821">
                  <c:v>42424</c:v>
                </c:pt>
                <c:pt idx="822">
                  <c:v>42425</c:v>
                </c:pt>
                <c:pt idx="823">
                  <c:v>42426</c:v>
                </c:pt>
                <c:pt idx="824">
                  <c:v>42429</c:v>
                </c:pt>
                <c:pt idx="825">
                  <c:v>42430</c:v>
                </c:pt>
                <c:pt idx="826">
                  <c:v>42431</c:v>
                </c:pt>
                <c:pt idx="827">
                  <c:v>42432</c:v>
                </c:pt>
                <c:pt idx="828">
                  <c:v>42433</c:v>
                </c:pt>
                <c:pt idx="829">
                  <c:v>42436</c:v>
                </c:pt>
                <c:pt idx="830">
                  <c:v>42437</c:v>
                </c:pt>
                <c:pt idx="831">
                  <c:v>42438</c:v>
                </c:pt>
                <c:pt idx="832">
                  <c:v>42439</c:v>
                </c:pt>
                <c:pt idx="833">
                  <c:v>42440</c:v>
                </c:pt>
                <c:pt idx="834">
                  <c:v>42443</c:v>
                </c:pt>
                <c:pt idx="835">
                  <c:v>42444</c:v>
                </c:pt>
                <c:pt idx="836">
                  <c:v>42445</c:v>
                </c:pt>
                <c:pt idx="837">
                  <c:v>42446</c:v>
                </c:pt>
                <c:pt idx="838">
                  <c:v>42447</c:v>
                </c:pt>
                <c:pt idx="839">
                  <c:v>42450</c:v>
                </c:pt>
                <c:pt idx="840">
                  <c:v>42451</c:v>
                </c:pt>
                <c:pt idx="841">
                  <c:v>42452</c:v>
                </c:pt>
                <c:pt idx="842">
                  <c:v>42453</c:v>
                </c:pt>
                <c:pt idx="843">
                  <c:v>42454</c:v>
                </c:pt>
                <c:pt idx="844">
                  <c:v>42457</c:v>
                </c:pt>
                <c:pt idx="845">
                  <c:v>42458</c:v>
                </c:pt>
                <c:pt idx="846">
                  <c:v>42459</c:v>
                </c:pt>
                <c:pt idx="847">
                  <c:v>42460</c:v>
                </c:pt>
                <c:pt idx="848">
                  <c:v>42461</c:v>
                </c:pt>
                <c:pt idx="849">
                  <c:v>42464</c:v>
                </c:pt>
                <c:pt idx="850">
                  <c:v>42465</c:v>
                </c:pt>
                <c:pt idx="851">
                  <c:v>42466</c:v>
                </c:pt>
                <c:pt idx="852">
                  <c:v>42467</c:v>
                </c:pt>
                <c:pt idx="853">
                  <c:v>42468</c:v>
                </c:pt>
                <c:pt idx="854">
                  <c:v>42471</c:v>
                </c:pt>
                <c:pt idx="855">
                  <c:v>42472</c:v>
                </c:pt>
                <c:pt idx="856">
                  <c:v>42473</c:v>
                </c:pt>
                <c:pt idx="857">
                  <c:v>42474</c:v>
                </c:pt>
                <c:pt idx="858">
                  <c:v>42475</c:v>
                </c:pt>
                <c:pt idx="859">
                  <c:v>42478</c:v>
                </c:pt>
                <c:pt idx="860">
                  <c:v>42479</c:v>
                </c:pt>
                <c:pt idx="861">
                  <c:v>42480</c:v>
                </c:pt>
                <c:pt idx="862">
                  <c:v>42481</c:v>
                </c:pt>
                <c:pt idx="863">
                  <c:v>42482</c:v>
                </c:pt>
                <c:pt idx="864">
                  <c:v>42485</c:v>
                </c:pt>
                <c:pt idx="865">
                  <c:v>42486</c:v>
                </c:pt>
                <c:pt idx="866">
                  <c:v>42487</c:v>
                </c:pt>
                <c:pt idx="867">
                  <c:v>42488</c:v>
                </c:pt>
                <c:pt idx="868">
                  <c:v>42489</c:v>
                </c:pt>
                <c:pt idx="869">
                  <c:v>42492</c:v>
                </c:pt>
                <c:pt idx="870">
                  <c:v>42493</c:v>
                </c:pt>
                <c:pt idx="871">
                  <c:v>42494</c:v>
                </c:pt>
                <c:pt idx="872">
                  <c:v>42495</c:v>
                </c:pt>
                <c:pt idx="873">
                  <c:v>42496</c:v>
                </c:pt>
                <c:pt idx="874">
                  <c:v>42499</c:v>
                </c:pt>
                <c:pt idx="875">
                  <c:v>42500</c:v>
                </c:pt>
                <c:pt idx="876">
                  <c:v>42501</c:v>
                </c:pt>
                <c:pt idx="877">
                  <c:v>42502</c:v>
                </c:pt>
                <c:pt idx="878">
                  <c:v>42503</c:v>
                </c:pt>
                <c:pt idx="879">
                  <c:v>42506</c:v>
                </c:pt>
                <c:pt idx="880">
                  <c:v>42507</c:v>
                </c:pt>
                <c:pt idx="881">
                  <c:v>42508</c:v>
                </c:pt>
                <c:pt idx="882">
                  <c:v>42509</c:v>
                </c:pt>
                <c:pt idx="883">
                  <c:v>42510</c:v>
                </c:pt>
                <c:pt idx="884">
                  <c:v>42513</c:v>
                </c:pt>
                <c:pt idx="885">
                  <c:v>42514</c:v>
                </c:pt>
                <c:pt idx="886">
                  <c:v>42515</c:v>
                </c:pt>
                <c:pt idx="887">
                  <c:v>42516</c:v>
                </c:pt>
                <c:pt idx="888">
                  <c:v>42517</c:v>
                </c:pt>
                <c:pt idx="889">
                  <c:v>42520</c:v>
                </c:pt>
                <c:pt idx="890">
                  <c:v>42521</c:v>
                </c:pt>
                <c:pt idx="891">
                  <c:v>42522</c:v>
                </c:pt>
                <c:pt idx="892">
                  <c:v>42523</c:v>
                </c:pt>
                <c:pt idx="893">
                  <c:v>42524</c:v>
                </c:pt>
                <c:pt idx="894">
                  <c:v>42527</c:v>
                </c:pt>
                <c:pt idx="895">
                  <c:v>42528</c:v>
                </c:pt>
                <c:pt idx="896">
                  <c:v>42529</c:v>
                </c:pt>
                <c:pt idx="897">
                  <c:v>42530</c:v>
                </c:pt>
                <c:pt idx="898">
                  <c:v>42531</c:v>
                </c:pt>
                <c:pt idx="899">
                  <c:v>42534</c:v>
                </c:pt>
                <c:pt idx="900">
                  <c:v>42535</c:v>
                </c:pt>
                <c:pt idx="901">
                  <c:v>42536</c:v>
                </c:pt>
                <c:pt idx="902">
                  <c:v>42537</c:v>
                </c:pt>
                <c:pt idx="903">
                  <c:v>42538</c:v>
                </c:pt>
                <c:pt idx="904">
                  <c:v>42541</c:v>
                </c:pt>
                <c:pt idx="905">
                  <c:v>42542</c:v>
                </c:pt>
                <c:pt idx="906">
                  <c:v>42543</c:v>
                </c:pt>
                <c:pt idx="907">
                  <c:v>42544</c:v>
                </c:pt>
                <c:pt idx="908">
                  <c:v>42545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42555</c:v>
                </c:pt>
                <c:pt idx="915">
                  <c:v>42556</c:v>
                </c:pt>
                <c:pt idx="916">
                  <c:v>42557</c:v>
                </c:pt>
                <c:pt idx="917">
                  <c:v>42558</c:v>
                </c:pt>
                <c:pt idx="918">
                  <c:v>42559</c:v>
                </c:pt>
                <c:pt idx="919">
                  <c:v>42562</c:v>
                </c:pt>
                <c:pt idx="920">
                  <c:v>42563</c:v>
                </c:pt>
                <c:pt idx="921">
                  <c:v>42564</c:v>
                </c:pt>
                <c:pt idx="922">
                  <c:v>42565</c:v>
                </c:pt>
                <c:pt idx="923">
                  <c:v>42566</c:v>
                </c:pt>
                <c:pt idx="924">
                  <c:v>42569</c:v>
                </c:pt>
                <c:pt idx="925">
                  <c:v>42570</c:v>
                </c:pt>
                <c:pt idx="926">
                  <c:v>42571</c:v>
                </c:pt>
                <c:pt idx="927">
                  <c:v>42572</c:v>
                </c:pt>
                <c:pt idx="928">
                  <c:v>42573</c:v>
                </c:pt>
                <c:pt idx="929">
                  <c:v>42576</c:v>
                </c:pt>
                <c:pt idx="930">
                  <c:v>42577</c:v>
                </c:pt>
                <c:pt idx="931">
                  <c:v>42578</c:v>
                </c:pt>
                <c:pt idx="932">
                  <c:v>42579</c:v>
                </c:pt>
                <c:pt idx="933">
                  <c:v>42580</c:v>
                </c:pt>
                <c:pt idx="934">
                  <c:v>42583</c:v>
                </c:pt>
                <c:pt idx="935">
                  <c:v>42584</c:v>
                </c:pt>
                <c:pt idx="936">
                  <c:v>42585</c:v>
                </c:pt>
                <c:pt idx="937">
                  <c:v>42586</c:v>
                </c:pt>
                <c:pt idx="938">
                  <c:v>42587</c:v>
                </c:pt>
                <c:pt idx="939">
                  <c:v>42590</c:v>
                </c:pt>
                <c:pt idx="940">
                  <c:v>42591</c:v>
                </c:pt>
                <c:pt idx="941">
                  <c:v>42592</c:v>
                </c:pt>
                <c:pt idx="942">
                  <c:v>42593</c:v>
                </c:pt>
                <c:pt idx="943">
                  <c:v>42594</c:v>
                </c:pt>
                <c:pt idx="944">
                  <c:v>42597</c:v>
                </c:pt>
                <c:pt idx="945">
                  <c:v>42598</c:v>
                </c:pt>
                <c:pt idx="946">
                  <c:v>42599</c:v>
                </c:pt>
                <c:pt idx="947">
                  <c:v>42600</c:v>
                </c:pt>
                <c:pt idx="948">
                  <c:v>42601</c:v>
                </c:pt>
                <c:pt idx="949">
                  <c:v>42604</c:v>
                </c:pt>
                <c:pt idx="950">
                  <c:v>42605</c:v>
                </c:pt>
                <c:pt idx="951">
                  <c:v>42606</c:v>
                </c:pt>
                <c:pt idx="952">
                  <c:v>42607</c:v>
                </c:pt>
                <c:pt idx="953">
                  <c:v>42608</c:v>
                </c:pt>
                <c:pt idx="954">
                  <c:v>42611</c:v>
                </c:pt>
                <c:pt idx="955">
                  <c:v>42612</c:v>
                </c:pt>
                <c:pt idx="956">
                  <c:v>42613</c:v>
                </c:pt>
                <c:pt idx="957">
                  <c:v>42614</c:v>
                </c:pt>
                <c:pt idx="958">
                  <c:v>42615</c:v>
                </c:pt>
                <c:pt idx="959">
                  <c:v>42618</c:v>
                </c:pt>
                <c:pt idx="960">
                  <c:v>42619</c:v>
                </c:pt>
                <c:pt idx="961">
                  <c:v>42620</c:v>
                </c:pt>
                <c:pt idx="962">
                  <c:v>42621</c:v>
                </c:pt>
                <c:pt idx="963">
                  <c:v>42622</c:v>
                </c:pt>
                <c:pt idx="964">
                  <c:v>42625</c:v>
                </c:pt>
                <c:pt idx="965">
                  <c:v>42626</c:v>
                </c:pt>
                <c:pt idx="966">
                  <c:v>42627</c:v>
                </c:pt>
                <c:pt idx="967">
                  <c:v>42628</c:v>
                </c:pt>
                <c:pt idx="968">
                  <c:v>42629</c:v>
                </c:pt>
                <c:pt idx="969">
                  <c:v>42632</c:v>
                </c:pt>
                <c:pt idx="970">
                  <c:v>42633</c:v>
                </c:pt>
                <c:pt idx="971">
                  <c:v>42634</c:v>
                </c:pt>
                <c:pt idx="972">
                  <c:v>42635</c:v>
                </c:pt>
                <c:pt idx="973">
                  <c:v>42636</c:v>
                </c:pt>
                <c:pt idx="974">
                  <c:v>42639</c:v>
                </c:pt>
                <c:pt idx="975">
                  <c:v>42640</c:v>
                </c:pt>
                <c:pt idx="976">
                  <c:v>42641</c:v>
                </c:pt>
                <c:pt idx="977">
                  <c:v>42642</c:v>
                </c:pt>
                <c:pt idx="978">
                  <c:v>42643</c:v>
                </c:pt>
                <c:pt idx="979">
                  <c:v>42646</c:v>
                </c:pt>
                <c:pt idx="980">
                  <c:v>42647</c:v>
                </c:pt>
                <c:pt idx="981">
                  <c:v>42648</c:v>
                </c:pt>
                <c:pt idx="982">
                  <c:v>42649</c:v>
                </c:pt>
                <c:pt idx="983">
                  <c:v>42650</c:v>
                </c:pt>
                <c:pt idx="984">
                  <c:v>42653</c:v>
                </c:pt>
                <c:pt idx="985">
                  <c:v>42654</c:v>
                </c:pt>
                <c:pt idx="986">
                  <c:v>42655</c:v>
                </c:pt>
                <c:pt idx="987">
                  <c:v>42656</c:v>
                </c:pt>
                <c:pt idx="988">
                  <c:v>42657</c:v>
                </c:pt>
                <c:pt idx="989">
                  <c:v>42660</c:v>
                </c:pt>
                <c:pt idx="990">
                  <c:v>42661</c:v>
                </c:pt>
                <c:pt idx="991">
                  <c:v>42662</c:v>
                </c:pt>
                <c:pt idx="992">
                  <c:v>42663</c:v>
                </c:pt>
                <c:pt idx="993">
                  <c:v>42664</c:v>
                </c:pt>
                <c:pt idx="994">
                  <c:v>42667</c:v>
                </c:pt>
                <c:pt idx="995">
                  <c:v>42668</c:v>
                </c:pt>
                <c:pt idx="996">
                  <c:v>42669</c:v>
                </c:pt>
                <c:pt idx="997">
                  <c:v>42670</c:v>
                </c:pt>
                <c:pt idx="998">
                  <c:v>42671</c:v>
                </c:pt>
                <c:pt idx="999">
                  <c:v>42674</c:v>
                </c:pt>
                <c:pt idx="1000">
                  <c:v>42675</c:v>
                </c:pt>
                <c:pt idx="1001">
                  <c:v>42676</c:v>
                </c:pt>
                <c:pt idx="1002">
                  <c:v>42677</c:v>
                </c:pt>
                <c:pt idx="1003">
                  <c:v>42678</c:v>
                </c:pt>
                <c:pt idx="1004">
                  <c:v>42681</c:v>
                </c:pt>
                <c:pt idx="1005">
                  <c:v>42682</c:v>
                </c:pt>
                <c:pt idx="1006">
                  <c:v>42683</c:v>
                </c:pt>
                <c:pt idx="1007">
                  <c:v>42684</c:v>
                </c:pt>
                <c:pt idx="1008">
                  <c:v>42685</c:v>
                </c:pt>
                <c:pt idx="1009">
                  <c:v>42688</c:v>
                </c:pt>
                <c:pt idx="1010">
                  <c:v>42689</c:v>
                </c:pt>
                <c:pt idx="1011">
                  <c:v>42690</c:v>
                </c:pt>
                <c:pt idx="1012">
                  <c:v>42691</c:v>
                </c:pt>
                <c:pt idx="1013">
                  <c:v>42692</c:v>
                </c:pt>
                <c:pt idx="1014">
                  <c:v>42695</c:v>
                </c:pt>
                <c:pt idx="1015">
                  <c:v>42696</c:v>
                </c:pt>
                <c:pt idx="1016">
                  <c:v>42697</c:v>
                </c:pt>
                <c:pt idx="1017">
                  <c:v>42698</c:v>
                </c:pt>
                <c:pt idx="1018">
                  <c:v>42699</c:v>
                </c:pt>
                <c:pt idx="1019">
                  <c:v>42702</c:v>
                </c:pt>
                <c:pt idx="1020">
                  <c:v>42703</c:v>
                </c:pt>
                <c:pt idx="1021">
                  <c:v>42704</c:v>
                </c:pt>
                <c:pt idx="1022">
                  <c:v>42705</c:v>
                </c:pt>
                <c:pt idx="1023">
                  <c:v>42706</c:v>
                </c:pt>
                <c:pt idx="1024">
                  <c:v>42709</c:v>
                </c:pt>
                <c:pt idx="1025">
                  <c:v>42710</c:v>
                </c:pt>
                <c:pt idx="1026">
                  <c:v>42711</c:v>
                </c:pt>
                <c:pt idx="1027">
                  <c:v>42712</c:v>
                </c:pt>
                <c:pt idx="1028">
                  <c:v>42713</c:v>
                </c:pt>
                <c:pt idx="1029">
                  <c:v>42716</c:v>
                </c:pt>
                <c:pt idx="1030">
                  <c:v>42717</c:v>
                </c:pt>
                <c:pt idx="1031">
                  <c:v>42718</c:v>
                </c:pt>
                <c:pt idx="1032">
                  <c:v>42719</c:v>
                </c:pt>
                <c:pt idx="1033">
                  <c:v>42720</c:v>
                </c:pt>
                <c:pt idx="1034">
                  <c:v>42723</c:v>
                </c:pt>
                <c:pt idx="1035">
                  <c:v>42724</c:v>
                </c:pt>
                <c:pt idx="1036">
                  <c:v>42725</c:v>
                </c:pt>
                <c:pt idx="1037">
                  <c:v>42726</c:v>
                </c:pt>
                <c:pt idx="1038">
                  <c:v>42727</c:v>
                </c:pt>
                <c:pt idx="1039">
                  <c:v>42730</c:v>
                </c:pt>
                <c:pt idx="1040">
                  <c:v>42731</c:v>
                </c:pt>
                <c:pt idx="1041">
                  <c:v>42732</c:v>
                </c:pt>
                <c:pt idx="1042">
                  <c:v>42733</c:v>
                </c:pt>
                <c:pt idx="1043">
                  <c:v>42734</c:v>
                </c:pt>
                <c:pt idx="1044">
                  <c:v>42737</c:v>
                </c:pt>
                <c:pt idx="1045">
                  <c:v>42738</c:v>
                </c:pt>
                <c:pt idx="1046">
                  <c:v>42739</c:v>
                </c:pt>
                <c:pt idx="1047">
                  <c:v>42740</c:v>
                </c:pt>
                <c:pt idx="1048">
                  <c:v>42741</c:v>
                </c:pt>
                <c:pt idx="1049">
                  <c:v>42744</c:v>
                </c:pt>
                <c:pt idx="1050">
                  <c:v>42745</c:v>
                </c:pt>
                <c:pt idx="1051">
                  <c:v>42746</c:v>
                </c:pt>
                <c:pt idx="1052">
                  <c:v>42747</c:v>
                </c:pt>
                <c:pt idx="1053">
                  <c:v>42748</c:v>
                </c:pt>
                <c:pt idx="1054">
                  <c:v>42751</c:v>
                </c:pt>
                <c:pt idx="1055">
                  <c:v>42752</c:v>
                </c:pt>
                <c:pt idx="1056">
                  <c:v>42753</c:v>
                </c:pt>
                <c:pt idx="1057">
                  <c:v>42754</c:v>
                </c:pt>
                <c:pt idx="1058">
                  <c:v>42755</c:v>
                </c:pt>
                <c:pt idx="1059">
                  <c:v>42758</c:v>
                </c:pt>
                <c:pt idx="1060">
                  <c:v>42759</c:v>
                </c:pt>
                <c:pt idx="1061">
                  <c:v>42760</c:v>
                </c:pt>
                <c:pt idx="1062">
                  <c:v>42761</c:v>
                </c:pt>
                <c:pt idx="1063">
                  <c:v>42762</c:v>
                </c:pt>
                <c:pt idx="1064">
                  <c:v>42765</c:v>
                </c:pt>
                <c:pt idx="1065">
                  <c:v>42766</c:v>
                </c:pt>
                <c:pt idx="1066">
                  <c:v>42767</c:v>
                </c:pt>
                <c:pt idx="1067">
                  <c:v>42768</c:v>
                </c:pt>
                <c:pt idx="1068">
                  <c:v>42769</c:v>
                </c:pt>
                <c:pt idx="1069">
                  <c:v>42772</c:v>
                </c:pt>
                <c:pt idx="1070">
                  <c:v>42773</c:v>
                </c:pt>
                <c:pt idx="1071">
                  <c:v>42774</c:v>
                </c:pt>
                <c:pt idx="1072">
                  <c:v>42775</c:v>
                </c:pt>
                <c:pt idx="1073">
                  <c:v>42776</c:v>
                </c:pt>
                <c:pt idx="1074">
                  <c:v>42779</c:v>
                </c:pt>
                <c:pt idx="1075">
                  <c:v>42780</c:v>
                </c:pt>
                <c:pt idx="1076">
                  <c:v>42781</c:v>
                </c:pt>
                <c:pt idx="1077">
                  <c:v>42782</c:v>
                </c:pt>
                <c:pt idx="1078">
                  <c:v>42783</c:v>
                </c:pt>
                <c:pt idx="1079">
                  <c:v>42786</c:v>
                </c:pt>
                <c:pt idx="1080">
                  <c:v>42787</c:v>
                </c:pt>
                <c:pt idx="1081">
                  <c:v>42788</c:v>
                </c:pt>
                <c:pt idx="1082">
                  <c:v>42789</c:v>
                </c:pt>
                <c:pt idx="1083">
                  <c:v>42790</c:v>
                </c:pt>
                <c:pt idx="1084">
                  <c:v>42793</c:v>
                </c:pt>
                <c:pt idx="1085">
                  <c:v>42794</c:v>
                </c:pt>
                <c:pt idx="1086">
                  <c:v>42795</c:v>
                </c:pt>
                <c:pt idx="1087">
                  <c:v>42796</c:v>
                </c:pt>
                <c:pt idx="1088">
                  <c:v>42797</c:v>
                </c:pt>
                <c:pt idx="1089">
                  <c:v>42800</c:v>
                </c:pt>
                <c:pt idx="1090">
                  <c:v>42801</c:v>
                </c:pt>
                <c:pt idx="1091">
                  <c:v>42802</c:v>
                </c:pt>
                <c:pt idx="1092">
                  <c:v>42803</c:v>
                </c:pt>
                <c:pt idx="1093">
                  <c:v>42804</c:v>
                </c:pt>
                <c:pt idx="1094">
                  <c:v>42807</c:v>
                </c:pt>
                <c:pt idx="1095">
                  <c:v>42808</c:v>
                </c:pt>
                <c:pt idx="1096">
                  <c:v>42809</c:v>
                </c:pt>
                <c:pt idx="1097">
                  <c:v>42810</c:v>
                </c:pt>
                <c:pt idx="1098">
                  <c:v>42811</c:v>
                </c:pt>
                <c:pt idx="1099">
                  <c:v>42814</c:v>
                </c:pt>
                <c:pt idx="1100">
                  <c:v>42815</c:v>
                </c:pt>
                <c:pt idx="1101">
                  <c:v>42816</c:v>
                </c:pt>
                <c:pt idx="1102">
                  <c:v>42817</c:v>
                </c:pt>
                <c:pt idx="1103">
                  <c:v>42818</c:v>
                </c:pt>
                <c:pt idx="1104">
                  <c:v>42821</c:v>
                </c:pt>
                <c:pt idx="1105">
                  <c:v>42822</c:v>
                </c:pt>
                <c:pt idx="1106">
                  <c:v>42823</c:v>
                </c:pt>
                <c:pt idx="1107">
                  <c:v>42824</c:v>
                </c:pt>
                <c:pt idx="1108">
                  <c:v>42825</c:v>
                </c:pt>
                <c:pt idx="1109">
                  <c:v>42828</c:v>
                </c:pt>
                <c:pt idx="1110">
                  <c:v>42829</c:v>
                </c:pt>
                <c:pt idx="1111">
                  <c:v>42830</c:v>
                </c:pt>
                <c:pt idx="1112">
                  <c:v>42831</c:v>
                </c:pt>
                <c:pt idx="1113">
                  <c:v>42832</c:v>
                </c:pt>
                <c:pt idx="1114">
                  <c:v>42835</c:v>
                </c:pt>
                <c:pt idx="1115">
                  <c:v>42836</c:v>
                </c:pt>
                <c:pt idx="1116">
                  <c:v>42837</c:v>
                </c:pt>
                <c:pt idx="1117">
                  <c:v>42838</c:v>
                </c:pt>
                <c:pt idx="1118">
                  <c:v>42839</c:v>
                </c:pt>
                <c:pt idx="1119">
                  <c:v>42842</c:v>
                </c:pt>
                <c:pt idx="1120">
                  <c:v>42843</c:v>
                </c:pt>
                <c:pt idx="1121">
                  <c:v>42844</c:v>
                </c:pt>
                <c:pt idx="1122">
                  <c:v>42845</c:v>
                </c:pt>
                <c:pt idx="1123">
                  <c:v>42846</c:v>
                </c:pt>
                <c:pt idx="1124">
                  <c:v>42849</c:v>
                </c:pt>
                <c:pt idx="1125">
                  <c:v>42850</c:v>
                </c:pt>
                <c:pt idx="1126">
                  <c:v>42851</c:v>
                </c:pt>
                <c:pt idx="1127">
                  <c:v>42852</c:v>
                </c:pt>
                <c:pt idx="1128">
                  <c:v>42853</c:v>
                </c:pt>
                <c:pt idx="1129">
                  <c:v>42856</c:v>
                </c:pt>
                <c:pt idx="1130">
                  <c:v>42857</c:v>
                </c:pt>
                <c:pt idx="1131">
                  <c:v>42858</c:v>
                </c:pt>
                <c:pt idx="1132">
                  <c:v>42859</c:v>
                </c:pt>
                <c:pt idx="1133">
                  <c:v>42860</c:v>
                </c:pt>
                <c:pt idx="1134">
                  <c:v>42863</c:v>
                </c:pt>
                <c:pt idx="1135">
                  <c:v>42864</c:v>
                </c:pt>
                <c:pt idx="1136">
                  <c:v>42865</c:v>
                </c:pt>
                <c:pt idx="1137">
                  <c:v>42866</c:v>
                </c:pt>
                <c:pt idx="1138">
                  <c:v>42867</c:v>
                </c:pt>
                <c:pt idx="1139">
                  <c:v>42870</c:v>
                </c:pt>
                <c:pt idx="1140">
                  <c:v>42871</c:v>
                </c:pt>
                <c:pt idx="1141">
                  <c:v>42872</c:v>
                </c:pt>
                <c:pt idx="1142">
                  <c:v>42873</c:v>
                </c:pt>
                <c:pt idx="1143">
                  <c:v>42874</c:v>
                </c:pt>
                <c:pt idx="1144">
                  <c:v>42877</c:v>
                </c:pt>
                <c:pt idx="1145">
                  <c:v>42878</c:v>
                </c:pt>
                <c:pt idx="1146">
                  <c:v>42879</c:v>
                </c:pt>
                <c:pt idx="1147">
                  <c:v>42880</c:v>
                </c:pt>
                <c:pt idx="1148">
                  <c:v>42881</c:v>
                </c:pt>
                <c:pt idx="1149">
                  <c:v>42884</c:v>
                </c:pt>
                <c:pt idx="1150">
                  <c:v>42885</c:v>
                </c:pt>
                <c:pt idx="1151">
                  <c:v>42886</c:v>
                </c:pt>
                <c:pt idx="1152">
                  <c:v>42887</c:v>
                </c:pt>
                <c:pt idx="1153">
                  <c:v>42888</c:v>
                </c:pt>
                <c:pt idx="1154">
                  <c:v>42891</c:v>
                </c:pt>
                <c:pt idx="1155">
                  <c:v>42892</c:v>
                </c:pt>
                <c:pt idx="1156">
                  <c:v>42893</c:v>
                </c:pt>
                <c:pt idx="1157">
                  <c:v>42894</c:v>
                </c:pt>
                <c:pt idx="1158">
                  <c:v>42895</c:v>
                </c:pt>
                <c:pt idx="1159">
                  <c:v>42898</c:v>
                </c:pt>
                <c:pt idx="1160">
                  <c:v>42899</c:v>
                </c:pt>
                <c:pt idx="1161">
                  <c:v>42900</c:v>
                </c:pt>
                <c:pt idx="1162">
                  <c:v>42901</c:v>
                </c:pt>
                <c:pt idx="1163">
                  <c:v>42902</c:v>
                </c:pt>
                <c:pt idx="1164">
                  <c:v>42905</c:v>
                </c:pt>
                <c:pt idx="1165">
                  <c:v>42906</c:v>
                </c:pt>
                <c:pt idx="1166">
                  <c:v>42907</c:v>
                </c:pt>
                <c:pt idx="1167">
                  <c:v>42908</c:v>
                </c:pt>
                <c:pt idx="1168">
                  <c:v>42909</c:v>
                </c:pt>
                <c:pt idx="1169">
                  <c:v>42912</c:v>
                </c:pt>
                <c:pt idx="1170">
                  <c:v>42913</c:v>
                </c:pt>
                <c:pt idx="1171">
                  <c:v>42914</c:v>
                </c:pt>
                <c:pt idx="1172">
                  <c:v>42915</c:v>
                </c:pt>
                <c:pt idx="1173">
                  <c:v>42916</c:v>
                </c:pt>
                <c:pt idx="1174">
                  <c:v>42919</c:v>
                </c:pt>
                <c:pt idx="1175">
                  <c:v>42920</c:v>
                </c:pt>
                <c:pt idx="1176">
                  <c:v>42921</c:v>
                </c:pt>
                <c:pt idx="1177">
                  <c:v>42922</c:v>
                </c:pt>
                <c:pt idx="1178">
                  <c:v>42923</c:v>
                </c:pt>
                <c:pt idx="1179">
                  <c:v>42926</c:v>
                </c:pt>
                <c:pt idx="1180">
                  <c:v>42927</c:v>
                </c:pt>
                <c:pt idx="1181">
                  <c:v>42928</c:v>
                </c:pt>
                <c:pt idx="1182">
                  <c:v>42929</c:v>
                </c:pt>
                <c:pt idx="1183">
                  <c:v>42930</c:v>
                </c:pt>
                <c:pt idx="1184">
                  <c:v>42933</c:v>
                </c:pt>
                <c:pt idx="1185">
                  <c:v>42934</c:v>
                </c:pt>
                <c:pt idx="1186">
                  <c:v>42935</c:v>
                </c:pt>
                <c:pt idx="1187">
                  <c:v>42936</c:v>
                </c:pt>
                <c:pt idx="1188">
                  <c:v>42937</c:v>
                </c:pt>
                <c:pt idx="1189">
                  <c:v>42940</c:v>
                </c:pt>
                <c:pt idx="1190">
                  <c:v>42941</c:v>
                </c:pt>
                <c:pt idx="1191">
                  <c:v>42942</c:v>
                </c:pt>
                <c:pt idx="1192">
                  <c:v>42943</c:v>
                </c:pt>
                <c:pt idx="1193">
                  <c:v>42944</c:v>
                </c:pt>
                <c:pt idx="1194">
                  <c:v>42947</c:v>
                </c:pt>
                <c:pt idx="1195">
                  <c:v>42948</c:v>
                </c:pt>
                <c:pt idx="1196">
                  <c:v>42949</c:v>
                </c:pt>
                <c:pt idx="1197">
                  <c:v>42950</c:v>
                </c:pt>
                <c:pt idx="1198">
                  <c:v>42951</c:v>
                </c:pt>
                <c:pt idx="1199">
                  <c:v>42954</c:v>
                </c:pt>
                <c:pt idx="1200">
                  <c:v>42955</c:v>
                </c:pt>
                <c:pt idx="1201">
                  <c:v>42956</c:v>
                </c:pt>
                <c:pt idx="1202">
                  <c:v>42957</c:v>
                </c:pt>
                <c:pt idx="1203">
                  <c:v>42958</c:v>
                </c:pt>
                <c:pt idx="1204">
                  <c:v>42961</c:v>
                </c:pt>
                <c:pt idx="1205">
                  <c:v>42962</c:v>
                </c:pt>
                <c:pt idx="1206">
                  <c:v>42963</c:v>
                </c:pt>
                <c:pt idx="1207">
                  <c:v>42964</c:v>
                </c:pt>
                <c:pt idx="1208">
                  <c:v>42965</c:v>
                </c:pt>
                <c:pt idx="1209">
                  <c:v>42968</c:v>
                </c:pt>
                <c:pt idx="1210">
                  <c:v>42969</c:v>
                </c:pt>
                <c:pt idx="1211">
                  <c:v>42970</c:v>
                </c:pt>
                <c:pt idx="1212">
                  <c:v>42971</c:v>
                </c:pt>
                <c:pt idx="1213">
                  <c:v>42972</c:v>
                </c:pt>
                <c:pt idx="1214">
                  <c:v>42975</c:v>
                </c:pt>
                <c:pt idx="1215">
                  <c:v>42976</c:v>
                </c:pt>
                <c:pt idx="1216">
                  <c:v>42977</c:v>
                </c:pt>
                <c:pt idx="1217">
                  <c:v>42978</c:v>
                </c:pt>
                <c:pt idx="1218">
                  <c:v>42979</c:v>
                </c:pt>
                <c:pt idx="1219">
                  <c:v>42982</c:v>
                </c:pt>
                <c:pt idx="1220">
                  <c:v>42983</c:v>
                </c:pt>
                <c:pt idx="1221">
                  <c:v>42984</c:v>
                </c:pt>
                <c:pt idx="1222">
                  <c:v>42985</c:v>
                </c:pt>
                <c:pt idx="1223">
                  <c:v>42986</c:v>
                </c:pt>
                <c:pt idx="1224">
                  <c:v>42989</c:v>
                </c:pt>
                <c:pt idx="1225">
                  <c:v>42990</c:v>
                </c:pt>
                <c:pt idx="1226">
                  <c:v>42991</c:v>
                </c:pt>
                <c:pt idx="1227">
                  <c:v>42992</c:v>
                </c:pt>
                <c:pt idx="1228">
                  <c:v>42993</c:v>
                </c:pt>
                <c:pt idx="1229">
                  <c:v>42996</c:v>
                </c:pt>
                <c:pt idx="1230">
                  <c:v>42997</c:v>
                </c:pt>
                <c:pt idx="1231">
                  <c:v>42998</c:v>
                </c:pt>
                <c:pt idx="1232">
                  <c:v>42999</c:v>
                </c:pt>
                <c:pt idx="1233">
                  <c:v>43000</c:v>
                </c:pt>
                <c:pt idx="1234">
                  <c:v>43003</c:v>
                </c:pt>
                <c:pt idx="1235">
                  <c:v>43004</c:v>
                </c:pt>
                <c:pt idx="1236">
                  <c:v>43005</c:v>
                </c:pt>
                <c:pt idx="1237">
                  <c:v>43006</c:v>
                </c:pt>
                <c:pt idx="1238">
                  <c:v>43007</c:v>
                </c:pt>
                <c:pt idx="1239">
                  <c:v>43010</c:v>
                </c:pt>
                <c:pt idx="1240">
                  <c:v>43011</c:v>
                </c:pt>
                <c:pt idx="1241">
                  <c:v>43012</c:v>
                </c:pt>
                <c:pt idx="1242">
                  <c:v>43013</c:v>
                </c:pt>
                <c:pt idx="1243">
                  <c:v>43014</c:v>
                </c:pt>
                <c:pt idx="1244">
                  <c:v>43017</c:v>
                </c:pt>
                <c:pt idx="1245">
                  <c:v>43018</c:v>
                </c:pt>
                <c:pt idx="1246">
                  <c:v>43019</c:v>
                </c:pt>
                <c:pt idx="1247">
                  <c:v>43020</c:v>
                </c:pt>
                <c:pt idx="1248">
                  <c:v>43021</c:v>
                </c:pt>
                <c:pt idx="1249">
                  <c:v>43024</c:v>
                </c:pt>
                <c:pt idx="1250">
                  <c:v>43025</c:v>
                </c:pt>
                <c:pt idx="1251">
                  <c:v>43026</c:v>
                </c:pt>
                <c:pt idx="1252">
                  <c:v>43027</c:v>
                </c:pt>
                <c:pt idx="1253">
                  <c:v>43028</c:v>
                </c:pt>
                <c:pt idx="1254">
                  <c:v>43031</c:v>
                </c:pt>
                <c:pt idx="1255">
                  <c:v>43032</c:v>
                </c:pt>
                <c:pt idx="1256">
                  <c:v>43033</c:v>
                </c:pt>
                <c:pt idx="1257">
                  <c:v>43034</c:v>
                </c:pt>
                <c:pt idx="1258">
                  <c:v>43035</c:v>
                </c:pt>
                <c:pt idx="1259">
                  <c:v>43038</c:v>
                </c:pt>
                <c:pt idx="1260">
                  <c:v>43039</c:v>
                </c:pt>
                <c:pt idx="1261">
                  <c:v>43040</c:v>
                </c:pt>
                <c:pt idx="1262">
                  <c:v>43041</c:v>
                </c:pt>
                <c:pt idx="1263">
                  <c:v>43042</c:v>
                </c:pt>
                <c:pt idx="1264">
                  <c:v>43045</c:v>
                </c:pt>
                <c:pt idx="1265">
                  <c:v>43046</c:v>
                </c:pt>
                <c:pt idx="1266">
                  <c:v>43047</c:v>
                </c:pt>
                <c:pt idx="1267">
                  <c:v>43048</c:v>
                </c:pt>
                <c:pt idx="1268">
                  <c:v>43049</c:v>
                </c:pt>
                <c:pt idx="1269">
                  <c:v>43052</c:v>
                </c:pt>
                <c:pt idx="1270">
                  <c:v>43053</c:v>
                </c:pt>
                <c:pt idx="1271">
                  <c:v>43054</c:v>
                </c:pt>
                <c:pt idx="1272">
                  <c:v>43055</c:v>
                </c:pt>
                <c:pt idx="1273">
                  <c:v>43056</c:v>
                </c:pt>
                <c:pt idx="1274">
                  <c:v>43059</c:v>
                </c:pt>
                <c:pt idx="1275">
                  <c:v>43060</c:v>
                </c:pt>
                <c:pt idx="1276">
                  <c:v>43061</c:v>
                </c:pt>
                <c:pt idx="1277">
                  <c:v>43062</c:v>
                </c:pt>
                <c:pt idx="1278">
                  <c:v>43063</c:v>
                </c:pt>
                <c:pt idx="1279">
                  <c:v>43066</c:v>
                </c:pt>
                <c:pt idx="1280">
                  <c:v>43067</c:v>
                </c:pt>
                <c:pt idx="1281">
                  <c:v>43068</c:v>
                </c:pt>
                <c:pt idx="1282">
                  <c:v>43069</c:v>
                </c:pt>
                <c:pt idx="1283">
                  <c:v>43070</c:v>
                </c:pt>
                <c:pt idx="1284">
                  <c:v>43073</c:v>
                </c:pt>
                <c:pt idx="1285">
                  <c:v>43074</c:v>
                </c:pt>
                <c:pt idx="1286">
                  <c:v>43075</c:v>
                </c:pt>
                <c:pt idx="1287">
                  <c:v>43076</c:v>
                </c:pt>
                <c:pt idx="1288">
                  <c:v>43077</c:v>
                </c:pt>
                <c:pt idx="1289">
                  <c:v>43080</c:v>
                </c:pt>
                <c:pt idx="1290">
                  <c:v>43081</c:v>
                </c:pt>
                <c:pt idx="1291">
                  <c:v>43082</c:v>
                </c:pt>
                <c:pt idx="1292">
                  <c:v>43083</c:v>
                </c:pt>
                <c:pt idx="1293">
                  <c:v>43084</c:v>
                </c:pt>
                <c:pt idx="1294">
                  <c:v>43087</c:v>
                </c:pt>
                <c:pt idx="1295">
                  <c:v>43088</c:v>
                </c:pt>
                <c:pt idx="1296">
                  <c:v>43089</c:v>
                </c:pt>
                <c:pt idx="1297">
                  <c:v>43090</c:v>
                </c:pt>
                <c:pt idx="1298">
                  <c:v>43091</c:v>
                </c:pt>
                <c:pt idx="1299">
                  <c:v>43094</c:v>
                </c:pt>
                <c:pt idx="1300">
                  <c:v>43095</c:v>
                </c:pt>
                <c:pt idx="1301">
                  <c:v>43096</c:v>
                </c:pt>
                <c:pt idx="1302">
                  <c:v>43097</c:v>
                </c:pt>
                <c:pt idx="1303">
                  <c:v>43098</c:v>
                </c:pt>
                <c:pt idx="1304">
                  <c:v>43101</c:v>
                </c:pt>
                <c:pt idx="1305">
                  <c:v>43102</c:v>
                </c:pt>
                <c:pt idx="1306">
                  <c:v>43103</c:v>
                </c:pt>
                <c:pt idx="1307">
                  <c:v>43104</c:v>
                </c:pt>
                <c:pt idx="1308">
                  <c:v>43105</c:v>
                </c:pt>
                <c:pt idx="1309">
                  <c:v>43108</c:v>
                </c:pt>
                <c:pt idx="1310">
                  <c:v>43109</c:v>
                </c:pt>
                <c:pt idx="1311">
                  <c:v>43110</c:v>
                </c:pt>
                <c:pt idx="1312">
                  <c:v>43111</c:v>
                </c:pt>
                <c:pt idx="1313">
                  <c:v>43112</c:v>
                </c:pt>
                <c:pt idx="1314">
                  <c:v>43115</c:v>
                </c:pt>
                <c:pt idx="1315">
                  <c:v>43116</c:v>
                </c:pt>
                <c:pt idx="1316">
                  <c:v>43117</c:v>
                </c:pt>
                <c:pt idx="1317">
                  <c:v>43118</c:v>
                </c:pt>
                <c:pt idx="1318">
                  <c:v>43119</c:v>
                </c:pt>
                <c:pt idx="1319">
                  <c:v>43122</c:v>
                </c:pt>
                <c:pt idx="1320">
                  <c:v>43123</c:v>
                </c:pt>
                <c:pt idx="1321">
                  <c:v>43124</c:v>
                </c:pt>
                <c:pt idx="1322">
                  <c:v>43125</c:v>
                </c:pt>
                <c:pt idx="1323">
                  <c:v>43126</c:v>
                </c:pt>
                <c:pt idx="1324">
                  <c:v>43129</c:v>
                </c:pt>
                <c:pt idx="1325">
                  <c:v>43130</c:v>
                </c:pt>
                <c:pt idx="1326">
                  <c:v>43131</c:v>
                </c:pt>
                <c:pt idx="1327">
                  <c:v>43132</c:v>
                </c:pt>
                <c:pt idx="1328">
                  <c:v>43133</c:v>
                </c:pt>
                <c:pt idx="1329">
                  <c:v>43136</c:v>
                </c:pt>
                <c:pt idx="1330">
                  <c:v>43137</c:v>
                </c:pt>
                <c:pt idx="1331">
                  <c:v>43138</c:v>
                </c:pt>
                <c:pt idx="1332">
                  <c:v>43139</c:v>
                </c:pt>
                <c:pt idx="1333">
                  <c:v>43140</c:v>
                </c:pt>
                <c:pt idx="1334">
                  <c:v>43143</c:v>
                </c:pt>
                <c:pt idx="1335">
                  <c:v>43144</c:v>
                </c:pt>
                <c:pt idx="1336">
                  <c:v>43145</c:v>
                </c:pt>
                <c:pt idx="1337">
                  <c:v>43146</c:v>
                </c:pt>
                <c:pt idx="1338">
                  <c:v>43147</c:v>
                </c:pt>
                <c:pt idx="1339">
                  <c:v>43150</c:v>
                </c:pt>
                <c:pt idx="1340">
                  <c:v>43151</c:v>
                </c:pt>
                <c:pt idx="1341">
                  <c:v>43152</c:v>
                </c:pt>
                <c:pt idx="1342">
                  <c:v>43153</c:v>
                </c:pt>
                <c:pt idx="1343">
                  <c:v>43154</c:v>
                </c:pt>
                <c:pt idx="1344">
                  <c:v>43157</c:v>
                </c:pt>
                <c:pt idx="1345">
                  <c:v>43158</c:v>
                </c:pt>
                <c:pt idx="1346">
                  <c:v>43159</c:v>
                </c:pt>
                <c:pt idx="1347">
                  <c:v>43160</c:v>
                </c:pt>
                <c:pt idx="1348">
                  <c:v>43161</c:v>
                </c:pt>
                <c:pt idx="1349">
                  <c:v>43164</c:v>
                </c:pt>
                <c:pt idx="1350">
                  <c:v>43165</c:v>
                </c:pt>
                <c:pt idx="1351">
                  <c:v>43166</c:v>
                </c:pt>
                <c:pt idx="1352">
                  <c:v>43167</c:v>
                </c:pt>
                <c:pt idx="1353">
                  <c:v>43168</c:v>
                </c:pt>
                <c:pt idx="1354">
                  <c:v>43171</c:v>
                </c:pt>
                <c:pt idx="1355">
                  <c:v>43172</c:v>
                </c:pt>
                <c:pt idx="1356">
                  <c:v>43173</c:v>
                </c:pt>
                <c:pt idx="1357">
                  <c:v>43174</c:v>
                </c:pt>
                <c:pt idx="1358">
                  <c:v>43175</c:v>
                </c:pt>
                <c:pt idx="1359">
                  <c:v>43178</c:v>
                </c:pt>
                <c:pt idx="1360">
                  <c:v>43179</c:v>
                </c:pt>
                <c:pt idx="1361">
                  <c:v>43180</c:v>
                </c:pt>
                <c:pt idx="1362">
                  <c:v>43181</c:v>
                </c:pt>
                <c:pt idx="1363">
                  <c:v>43182</c:v>
                </c:pt>
                <c:pt idx="1364">
                  <c:v>43185</c:v>
                </c:pt>
                <c:pt idx="1365">
                  <c:v>43186</c:v>
                </c:pt>
                <c:pt idx="1366">
                  <c:v>43187</c:v>
                </c:pt>
                <c:pt idx="1367">
                  <c:v>43188</c:v>
                </c:pt>
                <c:pt idx="1368">
                  <c:v>43189</c:v>
                </c:pt>
                <c:pt idx="1369">
                  <c:v>43192</c:v>
                </c:pt>
                <c:pt idx="1370">
                  <c:v>43193</c:v>
                </c:pt>
                <c:pt idx="1371">
                  <c:v>43194</c:v>
                </c:pt>
                <c:pt idx="1372">
                  <c:v>43195</c:v>
                </c:pt>
                <c:pt idx="1373">
                  <c:v>43196</c:v>
                </c:pt>
                <c:pt idx="1374">
                  <c:v>43199</c:v>
                </c:pt>
                <c:pt idx="1375">
                  <c:v>43200</c:v>
                </c:pt>
                <c:pt idx="1376">
                  <c:v>43201</c:v>
                </c:pt>
                <c:pt idx="1377">
                  <c:v>43202</c:v>
                </c:pt>
                <c:pt idx="1378">
                  <c:v>43203</c:v>
                </c:pt>
                <c:pt idx="1379">
                  <c:v>43206</c:v>
                </c:pt>
                <c:pt idx="1380">
                  <c:v>43207</c:v>
                </c:pt>
                <c:pt idx="1381">
                  <c:v>43208</c:v>
                </c:pt>
                <c:pt idx="1382">
                  <c:v>43209</c:v>
                </c:pt>
                <c:pt idx="1383">
                  <c:v>43210</c:v>
                </c:pt>
                <c:pt idx="1384">
                  <c:v>43213</c:v>
                </c:pt>
                <c:pt idx="1385">
                  <c:v>43214</c:v>
                </c:pt>
                <c:pt idx="1386">
                  <c:v>43215</c:v>
                </c:pt>
                <c:pt idx="1387">
                  <c:v>43216</c:v>
                </c:pt>
                <c:pt idx="1388">
                  <c:v>43217</c:v>
                </c:pt>
                <c:pt idx="1389">
                  <c:v>43220</c:v>
                </c:pt>
                <c:pt idx="1390">
                  <c:v>43221</c:v>
                </c:pt>
                <c:pt idx="1391">
                  <c:v>43222</c:v>
                </c:pt>
                <c:pt idx="1392">
                  <c:v>43223</c:v>
                </c:pt>
                <c:pt idx="1393">
                  <c:v>43224</c:v>
                </c:pt>
                <c:pt idx="1394">
                  <c:v>43227</c:v>
                </c:pt>
                <c:pt idx="1395">
                  <c:v>43228</c:v>
                </c:pt>
                <c:pt idx="1396">
                  <c:v>43229</c:v>
                </c:pt>
                <c:pt idx="1397">
                  <c:v>43230</c:v>
                </c:pt>
                <c:pt idx="1398">
                  <c:v>43231</c:v>
                </c:pt>
                <c:pt idx="1399">
                  <c:v>43234</c:v>
                </c:pt>
                <c:pt idx="1400">
                  <c:v>43235</c:v>
                </c:pt>
                <c:pt idx="1401">
                  <c:v>43236</c:v>
                </c:pt>
                <c:pt idx="1402">
                  <c:v>43237</c:v>
                </c:pt>
                <c:pt idx="1403">
                  <c:v>43238</c:v>
                </c:pt>
                <c:pt idx="1404">
                  <c:v>43241</c:v>
                </c:pt>
                <c:pt idx="1405">
                  <c:v>43242</c:v>
                </c:pt>
                <c:pt idx="1406">
                  <c:v>43243</c:v>
                </c:pt>
                <c:pt idx="1407">
                  <c:v>43244</c:v>
                </c:pt>
                <c:pt idx="1408">
                  <c:v>43245</c:v>
                </c:pt>
                <c:pt idx="1409">
                  <c:v>43248</c:v>
                </c:pt>
                <c:pt idx="1410">
                  <c:v>43249</c:v>
                </c:pt>
                <c:pt idx="1411">
                  <c:v>43250</c:v>
                </c:pt>
                <c:pt idx="1412">
                  <c:v>43251</c:v>
                </c:pt>
                <c:pt idx="1413">
                  <c:v>43252</c:v>
                </c:pt>
                <c:pt idx="1414">
                  <c:v>43255</c:v>
                </c:pt>
                <c:pt idx="1415">
                  <c:v>43256</c:v>
                </c:pt>
                <c:pt idx="1416">
                  <c:v>43257</c:v>
                </c:pt>
                <c:pt idx="1417">
                  <c:v>43258</c:v>
                </c:pt>
                <c:pt idx="1418">
                  <c:v>43259</c:v>
                </c:pt>
                <c:pt idx="1419">
                  <c:v>43262</c:v>
                </c:pt>
                <c:pt idx="1420">
                  <c:v>43263</c:v>
                </c:pt>
                <c:pt idx="1421">
                  <c:v>43264</c:v>
                </c:pt>
                <c:pt idx="1422">
                  <c:v>43265</c:v>
                </c:pt>
                <c:pt idx="1423">
                  <c:v>43266</c:v>
                </c:pt>
                <c:pt idx="1424">
                  <c:v>43269</c:v>
                </c:pt>
                <c:pt idx="1425">
                  <c:v>43270</c:v>
                </c:pt>
                <c:pt idx="1426">
                  <c:v>43271</c:v>
                </c:pt>
                <c:pt idx="1427">
                  <c:v>43272</c:v>
                </c:pt>
                <c:pt idx="1428">
                  <c:v>43273</c:v>
                </c:pt>
                <c:pt idx="1429">
                  <c:v>43276</c:v>
                </c:pt>
                <c:pt idx="1430">
                  <c:v>43277</c:v>
                </c:pt>
                <c:pt idx="1431">
                  <c:v>43278</c:v>
                </c:pt>
                <c:pt idx="1432">
                  <c:v>43279</c:v>
                </c:pt>
                <c:pt idx="1433">
                  <c:v>43280</c:v>
                </c:pt>
                <c:pt idx="1434">
                  <c:v>43283</c:v>
                </c:pt>
                <c:pt idx="1435">
                  <c:v>43284</c:v>
                </c:pt>
                <c:pt idx="1436">
                  <c:v>43285</c:v>
                </c:pt>
                <c:pt idx="1437">
                  <c:v>43286</c:v>
                </c:pt>
                <c:pt idx="1438">
                  <c:v>43287</c:v>
                </c:pt>
                <c:pt idx="1439">
                  <c:v>43290</c:v>
                </c:pt>
                <c:pt idx="1440">
                  <c:v>43291</c:v>
                </c:pt>
                <c:pt idx="1441">
                  <c:v>43292</c:v>
                </c:pt>
                <c:pt idx="1442">
                  <c:v>43293</c:v>
                </c:pt>
                <c:pt idx="1443">
                  <c:v>43294</c:v>
                </c:pt>
                <c:pt idx="1444">
                  <c:v>43297</c:v>
                </c:pt>
                <c:pt idx="1445">
                  <c:v>43298</c:v>
                </c:pt>
                <c:pt idx="1446">
                  <c:v>43299</c:v>
                </c:pt>
                <c:pt idx="1447">
                  <c:v>43300</c:v>
                </c:pt>
                <c:pt idx="1448">
                  <c:v>43301</c:v>
                </c:pt>
                <c:pt idx="1449">
                  <c:v>43304</c:v>
                </c:pt>
                <c:pt idx="1450">
                  <c:v>43305</c:v>
                </c:pt>
                <c:pt idx="1451">
                  <c:v>43306</c:v>
                </c:pt>
                <c:pt idx="1452">
                  <c:v>43307</c:v>
                </c:pt>
                <c:pt idx="1453">
                  <c:v>43308</c:v>
                </c:pt>
                <c:pt idx="1454">
                  <c:v>43311</c:v>
                </c:pt>
                <c:pt idx="1455">
                  <c:v>43312</c:v>
                </c:pt>
                <c:pt idx="1456">
                  <c:v>43313</c:v>
                </c:pt>
                <c:pt idx="1457">
                  <c:v>43314</c:v>
                </c:pt>
                <c:pt idx="1458">
                  <c:v>43315</c:v>
                </c:pt>
                <c:pt idx="1459">
                  <c:v>43318</c:v>
                </c:pt>
                <c:pt idx="1460">
                  <c:v>43319</c:v>
                </c:pt>
                <c:pt idx="1461">
                  <c:v>43320</c:v>
                </c:pt>
                <c:pt idx="1462">
                  <c:v>43321</c:v>
                </c:pt>
                <c:pt idx="1463">
                  <c:v>43322</c:v>
                </c:pt>
                <c:pt idx="1464">
                  <c:v>43325</c:v>
                </c:pt>
                <c:pt idx="1465">
                  <c:v>43326</c:v>
                </c:pt>
                <c:pt idx="1466">
                  <c:v>43327</c:v>
                </c:pt>
                <c:pt idx="1467">
                  <c:v>43328</c:v>
                </c:pt>
                <c:pt idx="1468">
                  <c:v>43329</c:v>
                </c:pt>
                <c:pt idx="1469">
                  <c:v>43332</c:v>
                </c:pt>
                <c:pt idx="1470">
                  <c:v>43333</c:v>
                </c:pt>
                <c:pt idx="1471">
                  <c:v>43334</c:v>
                </c:pt>
                <c:pt idx="1472">
                  <c:v>43335</c:v>
                </c:pt>
                <c:pt idx="1473">
                  <c:v>43336</c:v>
                </c:pt>
                <c:pt idx="1474">
                  <c:v>43339</c:v>
                </c:pt>
                <c:pt idx="1475">
                  <c:v>43340</c:v>
                </c:pt>
                <c:pt idx="1476">
                  <c:v>43341</c:v>
                </c:pt>
                <c:pt idx="1477">
                  <c:v>43342</c:v>
                </c:pt>
                <c:pt idx="1478">
                  <c:v>43343</c:v>
                </c:pt>
                <c:pt idx="1479">
                  <c:v>43346</c:v>
                </c:pt>
                <c:pt idx="1480">
                  <c:v>43347</c:v>
                </c:pt>
                <c:pt idx="1481">
                  <c:v>43348</c:v>
                </c:pt>
                <c:pt idx="1482">
                  <c:v>43349</c:v>
                </c:pt>
                <c:pt idx="1483">
                  <c:v>43350</c:v>
                </c:pt>
                <c:pt idx="1484">
                  <c:v>43353</c:v>
                </c:pt>
                <c:pt idx="1485">
                  <c:v>43354</c:v>
                </c:pt>
                <c:pt idx="1486">
                  <c:v>43355</c:v>
                </c:pt>
                <c:pt idx="1487">
                  <c:v>43356</c:v>
                </c:pt>
                <c:pt idx="1488">
                  <c:v>43357</c:v>
                </c:pt>
                <c:pt idx="1489">
                  <c:v>43360</c:v>
                </c:pt>
                <c:pt idx="1490">
                  <c:v>43361</c:v>
                </c:pt>
                <c:pt idx="1491">
                  <c:v>43362</c:v>
                </c:pt>
                <c:pt idx="1492">
                  <c:v>43363</c:v>
                </c:pt>
                <c:pt idx="1493">
                  <c:v>43364</c:v>
                </c:pt>
                <c:pt idx="1494">
                  <c:v>43367</c:v>
                </c:pt>
                <c:pt idx="1495">
                  <c:v>43368</c:v>
                </c:pt>
                <c:pt idx="1496">
                  <c:v>43369</c:v>
                </c:pt>
                <c:pt idx="1497">
                  <c:v>43370</c:v>
                </c:pt>
                <c:pt idx="1498">
                  <c:v>43371</c:v>
                </c:pt>
                <c:pt idx="1499">
                  <c:v>43374</c:v>
                </c:pt>
                <c:pt idx="1500">
                  <c:v>43375</c:v>
                </c:pt>
                <c:pt idx="1501">
                  <c:v>43376</c:v>
                </c:pt>
                <c:pt idx="1502">
                  <c:v>43377</c:v>
                </c:pt>
                <c:pt idx="1503">
                  <c:v>43378</c:v>
                </c:pt>
                <c:pt idx="1504">
                  <c:v>43381</c:v>
                </c:pt>
                <c:pt idx="1505">
                  <c:v>43382</c:v>
                </c:pt>
                <c:pt idx="1506">
                  <c:v>43383</c:v>
                </c:pt>
                <c:pt idx="1507">
                  <c:v>43384</c:v>
                </c:pt>
                <c:pt idx="1508">
                  <c:v>43385</c:v>
                </c:pt>
                <c:pt idx="1509">
                  <c:v>43388</c:v>
                </c:pt>
                <c:pt idx="1510">
                  <c:v>43389</c:v>
                </c:pt>
                <c:pt idx="1511">
                  <c:v>43390</c:v>
                </c:pt>
                <c:pt idx="1512">
                  <c:v>43391</c:v>
                </c:pt>
                <c:pt idx="1513">
                  <c:v>43392</c:v>
                </c:pt>
                <c:pt idx="1514">
                  <c:v>43395</c:v>
                </c:pt>
                <c:pt idx="1515">
                  <c:v>43396</c:v>
                </c:pt>
                <c:pt idx="1516">
                  <c:v>43397</c:v>
                </c:pt>
                <c:pt idx="1517">
                  <c:v>43398</c:v>
                </c:pt>
                <c:pt idx="1518">
                  <c:v>43399</c:v>
                </c:pt>
                <c:pt idx="1519">
                  <c:v>43402</c:v>
                </c:pt>
                <c:pt idx="1520">
                  <c:v>43403</c:v>
                </c:pt>
                <c:pt idx="1521">
                  <c:v>43404</c:v>
                </c:pt>
                <c:pt idx="1522">
                  <c:v>43405</c:v>
                </c:pt>
                <c:pt idx="1523">
                  <c:v>43406</c:v>
                </c:pt>
                <c:pt idx="1524">
                  <c:v>43409</c:v>
                </c:pt>
                <c:pt idx="1525">
                  <c:v>43410</c:v>
                </c:pt>
                <c:pt idx="1526">
                  <c:v>43411</c:v>
                </c:pt>
                <c:pt idx="1527">
                  <c:v>43412</c:v>
                </c:pt>
                <c:pt idx="1528">
                  <c:v>43413</c:v>
                </c:pt>
                <c:pt idx="1529">
                  <c:v>43416</c:v>
                </c:pt>
                <c:pt idx="1530">
                  <c:v>43417</c:v>
                </c:pt>
                <c:pt idx="1531">
                  <c:v>43418</c:v>
                </c:pt>
                <c:pt idx="1532">
                  <c:v>43419</c:v>
                </c:pt>
                <c:pt idx="1533">
                  <c:v>43420</c:v>
                </c:pt>
                <c:pt idx="1534">
                  <c:v>43423</c:v>
                </c:pt>
                <c:pt idx="1535">
                  <c:v>43424</c:v>
                </c:pt>
                <c:pt idx="1536">
                  <c:v>43425</c:v>
                </c:pt>
                <c:pt idx="1537">
                  <c:v>43426</c:v>
                </c:pt>
                <c:pt idx="1538">
                  <c:v>43427</c:v>
                </c:pt>
                <c:pt idx="1539">
                  <c:v>43430</c:v>
                </c:pt>
                <c:pt idx="1540">
                  <c:v>43431</c:v>
                </c:pt>
                <c:pt idx="1541">
                  <c:v>43432</c:v>
                </c:pt>
                <c:pt idx="1542">
                  <c:v>43433</c:v>
                </c:pt>
                <c:pt idx="1543">
                  <c:v>43434</c:v>
                </c:pt>
                <c:pt idx="1544">
                  <c:v>43437</c:v>
                </c:pt>
                <c:pt idx="1545">
                  <c:v>43438</c:v>
                </c:pt>
                <c:pt idx="1546">
                  <c:v>43439</c:v>
                </c:pt>
                <c:pt idx="1547">
                  <c:v>43440</c:v>
                </c:pt>
                <c:pt idx="1548">
                  <c:v>43441</c:v>
                </c:pt>
                <c:pt idx="1549">
                  <c:v>43444</c:v>
                </c:pt>
                <c:pt idx="1550">
                  <c:v>43445</c:v>
                </c:pt>
                <c:pt idx="1551">
                  <c:v>43446</c:v>
                </c:pt>
                <c:pt idx="1552">
                  <c:v>43447</c:v>
                </c:pt>
                <c:pt idx="1553">
                  <c:v>43448</c:v>
                </c:pt>
                <c:pt idx="1554">
                  <c:v>43451</c:v>
                </c:pt>
                <c:pt idx="1555">
                  <c:v>43452</c:v>
                </c:pt>
                <c:pt idx="1556">
                  <c:v>43453</c:v>
                </c:pt>
                <c:pt idx="1557">
                  <c:v>43454</c:v>
                </c:pt>
                <c:pt idx="1558">
                  <c:v>43455</c:v>
                </c:pt>
                <c:pt idx="1559">
                  <c:v>43458</c:v>
                </c:pt>
                <c:pt idx="1560">
                  <c:v>43459</c:v>
                </c:pt>
                <c:pt idx="1561">
                  <c:v>43460</c:v>
                </c:pt>
                <c:pt idx="1562">
                  <c:v>43461</c:v>
                </c:pt>
                <c:pt idx="1563">
                  <c:v>43462</c:v>
                </c:pt>
                <c:pt idx="1564">
                  <c:v>43465</c:v>
                </c:pt>
                <c:pt idx="1565">
                  <c:v>43466</c:v>
                </c:pt>
                <c:pt idx="1566">
                  <c:v>43467</c:v>
                </c:pt>
                <c:pt idx="1567">
                  <c:v>43468</c:v>
                </c:pt>
                <c:pt idx="1568">
                  <c:v>43469</c:v>
                </c:pt>
                <c:pt idx="1569">
                  <c:v>43472</c:v>
                </c:pt>
                <c:pt idx="1570">
                  <c:v>43473</c:v>
                </c:pt>
                <c:pt idx="1571">
                  <c:v>43474</c:v>
                </c:pt>
                <c:pt idx="1572">
                  <c:v>43475</c:v>
                </c:pt>
                <c:pt idx="1573">
                  <c:v>43476</c:v>
                </c:pt>
                <c:pt idx="1574">
                  <c:v>43479</c:v>
                </c:pt>
                <c:pt idx="1575">
                  <c:v>43480</c:v>
                </c:pt>
                <c:pt idx="1576">
                  <c:v>43481</c:v>
                </c:pt>
                <c:pt idx="1577">
                  <c:v>43482</c:v>
                </c:pt>
                <c:pt idx="1578">
                  <c:v>43483</c:v>
                </c:pt>
                <c:pt idx="1579">
                  <c:v>43486</c:v>
                </c:pt>
                <c:pt idx="1580">
                  <c:v>43487</c:v>
                </c:pt>
                <c:pt idx="1581">
                  <c:v>43488</c:v>
                </c:pt>
                <c:pt idx="1582">
                  <c:v>43489</c:v>
                </c:pt>
                <c:pt idx="1583">
                  <c:v>43490</c:v>
                </c:pt>
                <c:pt idx="1584">
                  <c:v>43493</c:v>
                </c:pt>
                <c:pt idx="1585">
                  <c:v>43494</c:v>
                </c:pt>
                <c:pt idx="1586">
                  <c:v>43495</c:v>
                </c:pt>
                <c:pt idx="1587">
                  <c:v>43496</c:v>
                </c:pt>
                <c:pt idx="1588">
                  <c:v>43497</c:v>
                </c:pt>
                <c:pt idx="1589">
                  <c:v>43500</c:v>
                </c:pt>
                <c:pt idx="1590">
                  <c:v>43501</c:v>
                </c:pt>
                <c:pt idx="1591">
                  <c:v>43502</c:v>
                </c:pt>
                <c:pt idx="1592">
                  <c:v>43503</c:v>
                </c:pt>
                <c:pt idx="1593">
                  <c:v>43504</c:v>
                </c:pt>
                <c:pt idx="1594">
                  <c:v>43507</c:v>
                </c:pt>
                <c:pt idx="1595">
                  <c:v>43508</c:v>
                </c:pt>
                <c:pt idx="1596">
                  <c:v>43509</c:v>
                </c:pt>
                <c:pt idx="1597">
                  <c:v>43510</c:v>
                </c:pt>
                <c:pt idx="1598">
                  <c:v>43511</c:v>
                </c:pt>
                <c:pt idx="1599">
                  <c:v>43514</c:v>
                </c:pt>
                <c:pt idx="1600">
                  <c:v>43515</c:v>
                </c:pt>
                <c:pt idx="1601">
                  <c:v>43516</c:v>
                </c:pt>
                <c:pt idx="1602">
                  <c:v>43517</c:v>
                </c:pt>
                <c:pt idx="1603">
                  <c:v>43518</c:v>
                </c:pt>
                <c:pt idx="1604">
                  <c:v>43521</c:v>
                </c:pt>
                <c:pt idx="1605">
                  <c:v>43522</c:v>
                </c:pt>
                <c:pt idx="1606">
                  <c:v>43523</c:v>
                </c:pt>
                <c:pt idx="1607">
                  <c:v>43524</c:v>
                </c:pt>
                <c:pt idx="1608">
                  <c:v>43525</c:v>
                </c:pt>
                <c:pt idx="1609">
                  <c:v>43528</c:v>
                </c:pt>
                <c:pt idx="1610">
                  <c:v>43529</c:v>
                </c:pt>
                <c:pt idx="1611">
                  <c:v>43530</c:v>
                </c:pt>
                <c:pt idx="1612">
                  <c:v>43531</c:v>
                </c:pt>
                <c:pt idx="1613">
                  <c:v>43532</c:v>
                </c:pt>
                <c:pt idx="1614">
                  <c:v>43535</c:v>
                </c:pt>
                <c:pt idx="1615">
                  <c:v>43536</c:v>
                </c:pt>
                <c:pt idx="1616">
                  <c:v>43537</c:v>
                </c:pt>
                <c:pt idx="1617">
                  <c:v>43538</c:v>
                </c:pt>
                <c:pt idx="1618">
                  <c:v>43539</c:v>
                </c:pt>
                <c:pt idx="1619">
                  <c:v>43542</c:v>
                </c:pt>
                <c:pt idx="1620">
                  <c:v>43543</c:v>
                </c:pt>
                <c:pt idx="1621">
                  <c:v>43544</c:v>
                </c:pt>
                <c:pt idx="1622">
                  <c:v>43545</c:v>
                </c:pt>
                <c:pt idx="1623">
                  <c:v>43546</c:v>
                </c:pt>
                <c:pt idx="1624">
                  <c:v>43549</c:v>
                </c:pt>
                <c:pt idx="1625">
                  <c:v>43550</c:v>
                </c:pt>
                <c:pt idx="1626">
                  <c:v>43551</c:v>
                </c:pt>
                <c:pt idx="1627">
                  <c:v>43552</c:v>
                </c:pt>
                <c:pt idx="1628">
                  <c:v>43553</c:v>
                </c:pt>
                <c:pt idx="1629">
                  <c:v>43556</c:v>
                </c:pt>
                <c:pt idx="1630">
                  <c:v>43557</c:v>
                </c:pt>
                <c:pt idx="1631">
                  <c:v>43558</c:v>
                </c:pt>
                <c:pt idx="1632">
                  <c:v>43559</c:v>
                </c:pt>
                <c:pt idx="1633">
                  <c:v>43560</c:v>
                </c:pt>
                <c:pt idx="1634">
                  <c:v>43563</c:v>
                </c:pt>
                <c:pt idx="1635">
                  <c:v>43564</c:v>
                </c:pt>
                <c:pt idx="1636">
                  <c:v>43565</c:v>
                </c:pt>
                <c:pt idx="1637">
                  <c:v>43566</c:v>
                </c:pt>
                <c:pt idx="1638">
                  <c:v>43567</c:v>
                </c:pt>
                <c:pt idx="1639">
                  <c:v>43570</c:v>
                </c:pt>
                <c:pt idx="1640">
                  <c:v>43571</c:v>
                </c:pt>
                <c:pt idx="1641">
                  <c:v>43572</c:v>
                </c:pt>
                <c:pt idx="1642">
                  <c:v>43573</c:v>
                </c:pt>
                <c:pt idx="1643">
                  <c:v>43574</c:v>
                </c:pt>
                <c:pt idx="1644">
                  <c:v>43577</c:v>
                </c:pt>
                <c:pt idx="1645">
                  <c:v>43578</c:v>
                </c:pt>
                <c:pt idx="1646">
                  <c:v>43579</c:v>
                </c:pt>
                <c:pt idx="1647">
                  <c:v>43580</c:v>
                </c:pt>
                <c:pt idx="1648">
                  <c:v>43581</c:v>
                </c:pt>
                <c:pt idx="1649">
                  <c:v>43584</c:v>
                </c:pt>
                <c:pt idx="1650">
                  <c:v>43585</c:v>
                </c:pt>
                <c:pt idx="1651">
                  <c:v>43586</c:v>
                </c:pt>
                <c:pt idx="1652">
                  <c:v>43587</c:v>
                </c:pt>
                <c:pt idx="1653">
                  <c:v>43588</c:v>
                </c:pt>
                <c:pt idx="1654">
                  <c:v>43591</c:v>
                </c:pt>
                <c:pt idx="1655">
                  <c:v>43592</c:v>
                </c:pt>
                <c:pt idx="1656">
                  <c:v>43593</c:v>
                </c:pt>
                <c:pt idx="1657">
                  <c:v>43594</c:v>
                </c:pt>
                <c:pt idx="1658">
                  <c:v>43595</c:v>
                </c:pt>
                <c:pt idx="1659">
                  <c:v>43598</c:v>
                </c:pt>
                <c:pt idx="1660">
                  <c:v>43599</c:v>
                </c:pt>
                <c:pt idx="1661">
                  <c:v>43600</c:v>
                </c:pt>
                <c:pt idx="1662">
                  <c:v>43601</c:v>
                </c:pt>
                <c:pt idx="1663">
                  <c:v>43602</c:v>
                </c:pt>
                <c:pt idx="1664">
                  <c:v>43605</c:v>
                </c:pt>
                <c:pt idx="1665">
                  <c:v>43606</c:v>
                </c:pt>
                <c:pt idx="1666">
                  <c:v>43607</c:v>
                </c:pt>
                <c:pt idx="1667">
                  <c:v>43608</c:v>
                </c:pt>
                <c:pt idx="1668">
                  <c:v>43609</c:v>
                </c:pt>
                <c:pt idx="1669">
                  <c:v>43612</c:v>
                </c:pt>
                <c:pt idx="1670">
                  <c:v>43613</c:v>
                </c:pt>
                <c:pt idx="1671">
                  <c:v>43614</c:v>
                </c:pt>
                <c:pt idx="1672">
                  <c:v>43615</c:v>
                </c:pt>
                <c:pt idx="1673">
                  <c:v>43616</c:v>
                </c:pt>
              </c:numCache>
            </c:numRef>
          </c:cat>
          <c:val>
            <c:numRef>
              <c:f>Prices!$H$2:$H$1675</c:f>
              <c:numCache>
                <c:formatCode>0.00</c:formatCode>
                <c:ptCount val="1674"/>
                <c:pt idx="0">
                  <c:v>7.6536499999999998</c:v>
                </c:pt>
                <c:pt idx="1">
                  <c:v>7.5179499999999999</c:v>
                </c:pt>
                <c:pt idx="2">
                  <c:v>7.4776999999999996</c:v>
                </c:pt>
                <c:pt idx="3">
                  <c:v>7.5800499999999991</c:v>
                </c:pt>
                <c:pt idx="4">
                  <c:v>7.5558999999999994</c:v>
                </c:pt>
                <c:pt idx="5">
                  <c:v>7.5006999999999993</c:v>
                </c:pt>
                <c:pt idx="6">
                  <c:v>7.37995</c:v>
                </c:pt>
                <c:pt idx="7">
                  <c:v>7.4719499999999996</c:v>
                </c:pt>
                <c:pt idx="8">
                  <c:v>7.6260499999999993</c:v>
                </c:pt>
                <c:pt idx="9">
                  <c:v>7.6789499999999995</c:v>
                </c:pt>
                <c:pt idx="10">
                  <c:v>7.77325</c:v>
                </c:pt>
                <c:pt idx="11">
                  <c:v>7.7502499999999994</c:v>
                </c:pt>
                <c:pt idx="12">
                  <c:v>7.8180999999999994</c:v>
                </c:pt>
                <c:pt idx="13">
                  <c:v>7.9008999999999991</c:v>
                </c:pt>
                <c:pt idx="14">
                  <c:v>7.9008999999999991</c:v>
                </c:pt>
                <c:pt idx="15">
                  <c:v>7.8916999999999993</c:v>
                </c:pt>
                <c:pt idx="16">
                  <c:v>7.8870999999999993</c:v>
                </c:pt>
                <c:pt idx="17">
                  <c:v>7.7628999999999992</c:v>
                </c:pt>
                <c:pt idx="18">
                  <c:v>7.7605999999999993</c:v>
                </c:pt>
                <c:pt idx="19">
                  <c:v>7.6417666666666699</c:v>
                </c:pt>
                <c:pt idx="20">
                  <c:v>7.6176166666666703</c:v>
                </c:pt>
                <c:pt idx="21">
                  <c:v>7.6176166666666703</c:v>
                </c:pt>
                <c:pt idx="22">
                  <c:v>7.6176166666666703</c:v>
                </c:pt>
                <c:pt idx="23">
                  <c:v>7.5961499999999997</c:v>
                </c:pt>
                <c:pt idx="24">
                  <c:v>7.6122499999999995</c:v>
                </c:pt>
                <c:pt idx="25">
                  <c:v>7.7088499999999991</c:v>
                </c:pt>
                <c:pt idx="26">
                  <c:v>7.7306999999999997</c:v>
                </c:pt>
                <c:pt idx="27">
                  <c:v>7.5777499999999991</c:v>
                </c:pt>
                <c:pt idx="28">
                  <c:v>7.5627999999999993</c:v>
                </c:pt>
                <c:pt idx="29">
                  <c:v>7.5708499999999992</c:v>
                </c:pt>
                <c:pt idx="30">
                  <c:v>7.5144999999999991</c:v>
                </c:pt>
                <c:pt idx="31">
                  <c:v>7.6018999999999997</c:v>
                </c:pt>
                <c:pt idx="32">
                  <c:v>7.4374499999999992</c:v>
                </c:pt>
                <c:pt idx="33">
                  <c:v>7.4259499999999994</c:v>
                </c:pt>
                <c:pt idx="34">
                  <c:v>7.4259499999999994</c:v>
                </c:pt>
                <c:pt idx="35">
                  <c:v>7.5627999999999993</c:v>
                </c:pt>
                <c:pt idx="36">
                  <c:v>7.5708499999999992</c:v>
                </c:pt>
                <c:pt idx="37">
                  <c:v>7.5328999999999997</c:v>
                </c:pt>
                <c:pt idx="38">
                  <c:v>7.584649999999999</c:v>
                </c:pt>
                <c:pt idx="39">
                  <c:v>7.6789499999999995</c:v>
                </c:pt>
                <c:pt idx="40">
                  <c:v>7.6839333333333295</c:v>
                </c:pt>
                <c:pt idx="41">
                  <c:v>7.6839333333333295</c:v>
                </c:pt>
                <c:pt idx="42">
                  <c:v>7.6839333333333295</c:v>
                </c:pt>
                <c:pt idx="43">
                  <c:v>7.7743999999999991</c:v>
                </c:pt>
                <c:pt idx="44">
                  <c:v>7.8583499999999997</c:v>
                </c:pt>
                <c:pt idx="45">
                  <c:v>7.8583499999999997</c:v>
                </c:pt>
                <c:pt idx="46">
                  <c:v>7.7904999999999998</c:v>
                </c:pt>
                <c:pt idx="47">
                  <c:v>7.9192999999999989</c:v>
                </c:pt>
                <c:pt idx="48">
                  <c:v>7.9733499999999999</c:v>
                </c:pt>
                <c:pt idx="49">
                  <c:v>7.9963499999999996</c:v>
                </c:pt>
                <c:pt idx="50">
                  <c:v>7.9917499999999997</c:v>
                </c:pt>
                <c:pt idx="51">
                  <c:v>8.032</c:v>
                </c:pt>
                <c:pt idx="52">
                  <c:v>8.1837999999999997</c:v>
                </c:pt>
                <c:pt idx="53">
                  <c:v>8.2528000000000006</c:v>
                </c:pt>
                <c:pt idx="54">
                  <c:v>8.2643000000000004</c:v>
                </c:pt>
                <c:pt idx="55">
                  <c:v>8.36435</c:v>
                </c:pt>
                <c:pt idx="56">
                  <c:v>8.3539999999999992</c:v>
                </c:pt>
                <c:pt idx="57">
                  <c:v>8.3252500000000005</c:v>
                </c:pt>
                <c:pt idx="58">
                  <c:v>8.3160500000000006</c:v>
                </c:pt>
                <c:pt idx="59">
                  <c:v>8.2685166666666703</c:v>
                </c:pt>
                <c:pt idx="60">
                  <c:v>8.3110666666666706</c:v>
                </c:pt>
                <c:pt idx="61">
                  <c:v>8.3110666666666706</c:v>
                </c:pt>
                <c:pt idx="62">
                  <c:v>8.3110666666666706</c:v>
                </c:pt>
                <c:pt idx="63">
                  <c:v>8.3110666666666706</c:v>
                </c:pt>
                <c:pt idx="64">
                  <c:v>8.4172499999999992</c:v>
                </c:pt>
                <c:pt idx="65">
                  <c:v>8.36435</c:v>
                </c:pt>
                <c:pt idx="66">
                  <c:v>8.2850000000000001</c:v>
                </c:pt>
                <c:pt idx="67">
                  <c:v>8.3390500000000003</c:v>
                </c:pt>
                <c:pt idx="68">
                  <c:v>8.5437499999999993</c:v>
                </c:pt>
                <c:pt idx="69">
                  <c:v>8.4942999999999991</c:v>
                </c:pt>
                <c:pt idx="70">
                  <c:v>8.419550000000001</c:v>
                </c:pt>
                <c:pt idx="71">
                  <c:v>8.4977499999999999</c:v>
                </c:pt>
                <c:pt idx="72">
                  <c:v>8.5598500000000008</c:v>
                </c:pt>
                <c:pt idx="73">
                  <c:v>8.6553000000000004</c:v>
                </c:pt>
                <c:pt idx="74">
                  <c:v>8.5575499999999991</c:v>
                </c:pt>
                <c:pt idx="75">
                  <c:v>8.5839999999999996</c:v>
                </c:pt>
                <c:pt idx="76">
                  <c:v>8.6461000000000006</c:v>
                </c:pt>
                <c:pt idx="77">
                  <c:v>8.8611500000000003</c:v>
                </c:pt>
                <c:pt idx="78">
                  <c:v>8.8692000000000011</c:v>
                </c:pt>
                <c:pt idx="79">
                  <c:v>8.7070500000000006</c:v>
                </c:pt>
                <c:pt idx="80">
                  <c:v>8.6737000000000002</c:v>
                </c:pt>
                <c:pt idx="81">
                  <c:v>8.5909000000000013</c:v>
                </c:pt>
                <c:pt idx="82">
                  <c:v>8.5916666666666703</c:v>
                </c:pt>
                <c:pt idx="83">
                  <c:v>8.5859166666666695</c:v>
                </c:pt>
                <c:pt idx="84">
                  <c:v>8.5859166666666695</c:v>
                </c:pt>
                <c:pt idx="85">
                  <c:v>8.5859166666666695</c:v>
                </c:pt>
                <c:pt idx="86">
                  <c:v>8.7748999999999988</c:v>
                </c:pt>
                <c:pt idx="87">
                  <c:v>8.4287500000000009</c:v>
                </c:pt>
                <c:pt idx="88">
                  <c:v>8.4471500000000006</c:v>
                </c:pt>
                <c:pt idx="89">
                  <c:v>8.4126499999999993</c:v>
                </c:pt>
                <c:pt idx="90">
                  <c:v>8.3079999999999998</c:v>
                </c:pt>
                <c:pt idx="91">
                  <c:v>8.3747000000000007</c:v>
                </c:pt>
                <c:pt idx="92">
                  <c:v>8.3804499999999997</c:v>
                </c:pt>
                <c:pt idx="93">
                  <c:v>8.2965</c:v>
                </c:pt>
                <c:pt idx="94">
                  <c:v>8.3137499999999989</c:v>
                </c:pt>
                <c:pt idx="95">
                  <c:v>8.4287500000000009</c:v>
                </c:pt>
                <c:pt idx="96">
                  <c:v>8.480500000000001</c:v>
                </c:pt>
                <c:pt idx="97">
                  <c:v>8.3217999999999996</c:v>
                </c:pt>
                <c:pt idx="98">
                  <c:v>8.4632500000000004</c:v>
                </c:pt>
                <c:pt idx="99">
                  <c:v>8.5034999999999989</c:v>
                </c:pt>
                <c:pt idx="100">
                  <c:v>8.6208000000000009</c:v>
                </c:pt>
                <c:pt idx="101">
                  <c:v>8.613900000000001</c:v>
                </c:pt>
                <c:pt idx="102">
                  <c:v>8.7001500000000007</c:v>
                </c:pt>
                <c:pt idx="103">
                  <c:v>8.6725500000000011</c:v>
                </c:pt>
                <c:pt idx="104">
                  <c:v>8.6725500000000011</c:v>
                </c:pt>
                <c:pt idx="105">
                  <c:v>8.62425</c:v>
                </c:pt>
                <c:pt idx="106">
                  <c:v>8.6142833333333293</c:v>
                </c:pt>
                <c:pt idx="107">
                  <c:v>8.6142833333333293</c:v>
                </c:pt>
                <c:pt idx="108">
                  <c:v>8.6142833333333293</c:v>
                </c:pt>
                <c:pt idx="109">
                  <c:v>8.3896499999999996</c:v>
                </c:pt>
                <c:pt idx="110">
                  <c:v>8.3977000000000004</c:v>
                </c:pt>
                <c:pt idx="111">
                  <c:v>8.4011500000000012</c:v>
                </c:pt>
                <c:pt idx="112">
                  <c:v>8.2010500000000004</c:v>
                </c:pt>
                <c:pt idx="113">
                  <c:v>8.2021999999999995</c:v>
                </c:pt>
                <c:pt idx="114">
                  <c:v>8.17</c:v>
                </c:pt>
                <c:pt idx="115">
                  <c:v>8.0825999999999993</c:v>
                </c:pt>
                <c:pt idx="116">
                  <c:v>8.1435499999999994</c:v>
                </c:pt>
                <c:pt idx="117">
                  <c:v>8.1860999999999997</c:v>
                </c:pt>
                <c:pt idx="118">
                  <c:v>8.0929500000000001</c:v>
                </c:pt>
                <c:pt idx="119">
                  <c:v>8.2562499999999996</c:v>
                </c:pt>
                <c:pt idx="120">
                  <c:v>8.2907499999999992</c:v>
                </c:pt>
                <c:pt idx="121">
                  <c:v>8.35745</c:v>
                </c:pt>
                <c:pt idx="122">
                  <c:v>8.2585499999999996</c:v>
                </c:pt>
                <c:pt idx="123">
                  <c:v>8.1366499999999995</c:v>
                </c:pt>
                <c:pt idx="124">
                  <c:v>8.09985</c:v>
                </c:pt>
                <c:pt idx="125">
                  <c:v>8.02931666666667</c:v>
                </c:pt>
                <c:pt idx="126">
                  <c:v>8.0523166666666715</c:v>
                </c:pt>
                <c:pt idx="127">
                  <c:v>8.0523166666666715</c:v>
                </c:pt>
                <c:pt idx="128">
                  <c:v>8.0523166666666715</c:v>
                </c:pt>
                <c:pt idx="129">
                  <c:v>7.9135499999999999</c:v>
                </c:pt>
                <c:pt idx="130">
                  <c:v>8.0021000000000004</c:v>
                </c:pt>
                <c:pt idx="131">
                  <c:v>8.0434999999999999</c:v>
                </c:pt>
                <c:pt idx="132">
                  <c:v>8.0434999999999999</c:v>
                </c:pt>
                <c:pt idx="133">
                  <c:v>7.9595499999999992</c:v>
                </c:pt>
                <c:pt idx="134">
                  <c:v>8.10215</c:v>
                </c:pt>
                <c:pt idx="135">
                  <c:v>8.0055499999999995</c:v>
                </c:pt>
                <c:pt idx="136">
                  <c:v>8.032</c:v>
                </c:pt>
                <c:pt idx="137">
                  <c:v>7.9549499999999993</c:v>
                </c:pt>
                <c:pt idx="138">
                  <c:v>7.9905999999999997</c:v>
                </c:pt>
                <c:pt idx="139">
                  <c:v>8.0251000000000001</c:v>
                </c:pt>
                <c:pt idx="140">
                  <c:v>8.0285499999999992</c:v>
                </c:pt>
                <c:pt idx="141">
                  <c:v>7.9733499999999999</c:v>
                </c:pt>
                <c:pt idx="142">
                  <c:v>8.1837999999999997</c:v>
                </c:pt>
                <c:pt idx="143">
                  <c:v>8.1573499999999992</c:v>
                </c:pt>
                <c:pt idx="144">
                  <c:v>8.0285499999999992</c:v>
                </c:pt>
                <c:pt idx="145">
                  <c:v>8.1044499999999999</c:v>
                </c:pt>
                <c:pt idx="146">
                  <c:v>8.0526999999999997</c:v>
                </c:pt>
                <c:pt idx="147">
                  <c:v>7.9905999999999997</c:v>
                </c:pt>
                <c:pt idx="148">
                  <c:v>7.9223666666666706</c:v>
                </c:pt>
                <c:pt idx="149">
                  <c:v>7.8855666666666702</c:v>
                </c:pt>
                <c:pt idx="150">
                  <c:v>7.8855666666666702</c:v>
                </c:pt>
                <c:pt idx="151">
                  <c:v>7.8855666666666702</c:v>
                </c:pt>
                <c:pt idx="152">
                  <c:v>7.6950499999999993</c:v>
                </c:pt>
                <c:pt idx="153">
                  <c:v>7.6490499999999999</c:v>
                </c:pt>
                <c:pt idx="154">
                  <c:v>7.6168499999999995</c:v>
                </c:pt>
                <c:pt idx="155">
                  <c:v>7.6156999999999995</c:v>
                </c:pt>
                <c:pt idx="156">
                  <c:v>7.5340499999999997</c:v>
                </c:pt>
                <c:pt idx="157">
                  <c:v>7.5915499999999998</c:v>
                </c:pt>
                <c:pt idx="158">
                  <c:v>7.5144999999999991</c:v>
                </c:pt>
                <c:pt idx="159">
                  <c:v>7.6064999999999996</c:v>
                </c:pt>
                <c:pt idx="160">
                  <c:v>7.5777499999999991</c:v>
                </c:pt>
                <c:pt idx="161">
                  <c:v>7.6432999999999991</c:v>
                </c:pt>
                <c:pt idx="162">
                  <c:v>7.7318499999999997</c:v>
                </c:pt>
                <c:pt idx="163">
                  <c:v>7.6731999999999996</c:v>
                </c:pt>
                <c:pt idx="164">
                  <c:v>7.7824499999999999</c:v>
                </c:pt>
                <c:pt idx="165">
                  <c:v>7.7605999999999993</c:v>
                </c:pt>
                <c:pt idx="166">
                  <c:v>7.778999999999999</c:v>
                </c:pt>
                <c:pt idx="167">
                  <c:v>7.8767499999999995</c:v>
                </c:pt>
                <c:pt idx="168">
                  <c:v>7.8077499999999995</c:v>
                </c:pt>
                <c:pt idx="169">
                  <c:v>7.8399499999999991</c:v>
                </c:pt>
                <c:pt idx="170">
                  <c:v>7.8560499999999998</c:v>
                </c:pt>
                <c:pt idx="171">
                  <c:v>7.8686999999999996</c:v>
                </c:pt>
                <c:pt idx="172">
                  <c:v>7.8686999999999996</c:v>
                </c:pt>
                <c:pt idx="173">
                  <c:v>7.8686999999999996</c:v>
                </c:pt>
                <c:pt idx="174">
                  <c:v>7.9181499999999998</c:v>
                </c:pt>
                <c:pt idx="175">
                  <c:v>8.0159000000000002</c:v>
                </c:pt>
                <c:pt idx="176">
                  <c:v>8.0354499999999991</c:v>
                </c:pt>
                <c:pt idx="177">
                  <c:v>7.9112499999999999</c:v>
                </c:pt>
                <c:pt idx="178">
                  <c:v>7.8594999999999997</c:v>
                </c:pt>
                <c:pt idx="179">
                  <c:v>7.9457499999999994</c:v>
                </c:pt>
                <c:pt idx="180">
                  <c:v>7.9215999999999998</c:v>
                </c:pt>
                <c:pt idx="181">
                  <c:v>7.90205</c:v>
                </c:pt>
                <c:pt idx="182">
                  <c:v>7.9836999999999998</c:v>
                </c:pt>
                <c:pt idx="183">
                  <c:v>8.0285499999999992</c:v>
                </c:pt>
                <c:pt idx="184">
                  <c:v>8.0986999999999991</c:v>
                </c:pt>
                <c:pt idx="185">
                  <c:v>8.1067499999999999</c:v>
                </c:pt>
                <c:pt idx="186">
                  <c:v>8.0699500000000004</c:v>
                </c:pt>
                <c:pt idx="187">
                  <c:v>8.0779999999999994</c:v>
                </c:pt>
                <c:pt idx="188">
                  <c:v>8.040049999999999</c:v>
                </c:pt>
                <c:pt idx="189">
                  <c:v>7.9422999999999995</c:v>
                </c:pt>
                <c:pt idx="190">
                  <c:v>7.8157999999999994</c:v>
                </c:pt>
                <c:pt idx="191">
                  <c:v>7.8165666666666702</c:v>
                </c:pt>
                <c:pt idx="192">
                  <c:v>7.8184833333333286</c:v>
                </c:pt>
                <c:pt idx="193">
                  <c:v>7.8184833333333286</c:v>
                </c:pt>
                <c:pt idx="194">
                  <c:v>7.8184833333333286</c:v>
                </c:pt>
                <c:pt idx="195">
                  <c:v>7.9503499999999994</c:v>
                </c:pt>
                <c:pt idx="196">
                  <c:v>7.8732999999999995</c:v>
                </c:pt>
                <c:pt idx="197">
                  <c:v>7.8238499999999993</c:v>
                </c:pt>
                <c:pt idx="198">
                  <c:v>7.8318999999999992</c:v>
                </c:pt>
                <c:pt idx="199">
                  <c:v>7.9733499999999999</c:v>
                </c:pt>
                <c:pt idx="200">
                  <c:v>8.0733999999999995</c:v>
                </c:pt>
                <c:pt idx="201">
                  <c:v>8.0308499999999992</c:v>
                </c:pt>
                <c:pt idx="202">
                  <c:v>8.0814500000000002</c:v>
                </c:pt>
                <c:pt idx="203">
                  <c:v>8.1424000000000003</c:v>
                </c:pt>
                <c:pt idx="204">
                  <c:v>8.1929999999999996</c:v>
                </c:pt>
                <c:pt idx="205">
                  <c:v>8.1585000000000001</c:v>
                </c:pt>
                <c:pt idx="206">
                  <c:v>8.1343499999999995</c:v>
                </c:pt>
                <c:pt idx="207">
                  <c:v>8.1205499999999997</c:v>
                </c:pt>
                <c:pt idx="208">
                  <c:v>8.1286000000000005</c:v>
                </c:pt>
                <c:pt idx="209">
                  <c:v>8.0182000000000002</c:v>
                </c:pt>
                <c:pt idx="210">
                  <c:v>7.9181499999999998</c:v>
                </c:pt>
                <c:pt idx="211">
                  <c:v>7.9618500000000001</c:v>
                </c:pt>
                <c:pt idx="212">
                  <c:v>7.9733499999999999</c:v>
                </c:pt>
                <c:pt idx="213">
                  <c:v>8.0630500000000005</c:v>
                </c:pt>
                <c:pt idx="214">
                  <c:v>7.9572500000000002</c:v>
                </c:pt>
                <c:pt idx="215">
                  <c:v>7.9292666666666696</c:v>
                </c:pt>
                <c:pt idx="216">
                  <c:v>7.9292666666666696</c:v>
                </c:pt>
                <c:pt idx="217">
                  <c:v>7.9292666666666696</c:v>
                </c:pt>
                <c:pt idx="218">
                  <c:v>7.8399499999999991</c:v>
                </c:pt>
                <c:pt idx="219">
                  <c:v>7.7617499999999993</c:v>
                </c:pt>
                <c:pt idx="220">
                  <c:v>7.7858999999999998</c:v>
                </c:pt>
                <c:pt idx="221">
                  <c:v>7.8227000000000002</c:v>
                </c:pt>
                <c:pt idx="222">
                  <c:v>7.8468499999999999</c:v>
                </c:pt>
                <c:pt idx="223">
                  <c:v>7.8928499999999993</c:v>
                </c:pt>
                <c:pt idx="224">
                  <c:v>7.8928499999999993</c:v>
                </c:pt>
                <c:pt idx="225">
                  <c:v>7.9595499999999992</c:v>
                </c:pt>
                <c:pt idx="226">
                  <c:v>7.9008999999999991</c:v>
                </c:pt>
                <c:pt idx="227">
                  <c:v>7.9457499999999994</c:v>
                </c:pt>
                <c:pt idx="228">
                  <c:v>8.0090000000000003</c:v>
                </c:pt>
                <c:pt idx="229">
                  <c:v>7.9595499999999992</c:v>
                </c:pt>
                <c:pt idx="230">
                  <c:v>7.8893999999999993</c:v>
                </c:pt>
                <c:pt idx="231">
                  <c:v>8.0251000000000001</c:v>
                </c:pt>
                <c:pt idx="232">
                  <c:v>8.0572999999999997</c:v>
                </c:pt>
                <c:pt idx="233">
                  <c:v>8.1332000000000004</c:v>
                </c:pt>
                <c:pt idx="234">
                  <c:v>9.5553666666666714</c:v>
                </c:pt>
                <c:pt idx="235">
                  <c:v>8.16041666666667</c:v>
                </c:pt>
                <c:pt idx="236">
                  <c:v>8.16041666666667</c:v>
                </c:pt>
                <c:pt idx="237">
                  <c:v>8.16041666666667</c:v>
                </c:pt>
                <c:pt idx="238">
                  <c:v>8.16041666666667</c:v>
                </c:pt>
                <c:pt idx="239">
                  <c:v>8.3862000000000005</c:v>
                </c:pt>
                <c:pt idx="240">
                  <c:v>8.3724000000000007</c:v>
                </c:pt>
                <c:pt idx="241">
                  <c:v>8.3539999999999992</c:v>
                </c:pt>
                <c:pt idx="242">
                  <c:v>8.5518000000000001</c:v>
                </c:pt>
                <c:pt idx="243">
                  <c:v>8.5311000000000003</c:v>
                </c:pt>
                <c:pt idx="244">
                  <c:v>8.6668000000000003</c:v>
                </c:pt>
                <c:pt idx="245">
                  <c:v>8.6725500000000011</c:v>
                </c:pt>
                <c:pt idx="246">
                  <c:v>8.7875499999999995</c:v>
                </c:pt>
                <c:pt idx="247">
                  <c:v>8.8036500000000011</c:v>
                </c:pt>
                <c:pt idx="248">
                  <c:v>8.8036500000000011</c:v>
                </c:pt>
                <c:pt idx="249">
                  <c:v>8.7208500000000004</c:v>
                </c:pt>
                <c:pt idx="250">
                  <c:v>8.7300500000000003</c:v>
                </c:pt>
                <c:pt idx="251">
                  <c:v>8.6886500000000009</c:v>
                </c:pt>
                <c:pt idx="252">
                  <c:v>8.9290000000000003</c:v>
                </c:pt>
                <c:pt idx="253">
                  <c:v>8.8807000000000009</c:v>
                </c:pt>
                <c:pt idx="254">
                  <c:v>8.9324499999999993</c:v>
                </c:pt>
                <c:pt idx="255">
                  <c:v>8.878400000000001</c:v>
                </c:pt>
                <c:pt idx="256">
                  <c:v>8.8964166666666706</c:v>
                </c:pt>
                <c:pt idx="257">
                  <c:v>8.89143333333333</c:v>
                </c:pt>
                <c:pt idx="258">
                  <c:v>8.8979499999999998</c:v>
                </c:pt>
                <c:pt idx="259">
                  <c:v>8.8814666666666717</c:v>
                </c:pt>
                <c:pt idx="260">
                  <c:v>8.8814666666666717</c:v>
                </c:pt>
                <c:pt idx="261">
                  <c:v>8.6645000000000003</c:v>
                </c:pt>
                <c:pt idx="262">
                  <c:v>8.7691499999999998</c:v>
                </c:pt>
                <c:pt idx="263">
                  <c:v>8.7496000000000009</c:v>
                </c:pt>
                <c:pt idx="264">
                  <c:v>8.7518999999999991</c:v>
                </c:pt>
                <c:pt idx="265">
                  <c:v>8.7438500000000019</c:v>
                </c:pt>
                <c:pt idx="266">
                  <c:v>8.6484000000000005</c:v>
                </c:pt>
                <c:pt idx="267">
                  <c:v>8.4057500000000012</c:v>
                </c:pt>
                <c:pt idx="268">
                  <c:v>8.4609500000000004</c:v>
                </c:pt>
                <c:pt idx="269">
                  <c:v>8.7150999999999996</c:v>
                </c:pt>
                <c:pt idx="270">
                  <c:v>8.824349999999999</c:v>
                </c:pt>
                <c:pt idx="271">
                  <c:v>8.7737499999999997</c:v>
                </c:pt>
                <c:pt idx="272">
                  <c:v>8.8392999999999997</c:v>
                </c:pt>
                <c:pt idx="273">
                  <c:v>8.7748999999999988</c:v>
                </c:pt>
                <c:pt idx="274">
                  <c:v>8.7748999999999988</c:v>
                </c:pt>
                <c:pt idx="275">
                  <c:v>8.8956499999999998</c:v>
                </c:pt>
                <c:pt idx="276">
                  <c:v>9.1923500000000011</c:v>
                </c:pt>
                <c:pt idx="277">
                  <c:v>9.2394999999999996</c:v>
                </c:pt>
                <c:pt idx="278">
                  <c:v>9.7592999999999996</c:v>
                </c:pt>
                <c:pt idx="279">
                  <c:v>9.3740500000000004</c:v>
                </c:pt>
                <c:pt idx="280">
                  <c:v>9.5166500000000003</c:v>
                </c:pt>
                <c:pt idx="281">
                  <c:v>9.7175166666666701</c:v>
                </c:pt>
                <c:pt idx="282">
                  <c:v>9.7175166666666701</c:v>
                </c:pt>
                <c:pt idx="283">
                  <c:v>9.7175166666666701</c:v>
                </c:pt>
                <c:pt idx="284">
                  <c:v>9.4407500000000013</c:v>
                </c:pt>
                <c:pt idx="285">
                  <c:v>9.9812499999999993</c:v>
                </c:pt>
                <c:pt idx="286">
                  <c:v>9.5845000000000002</c:v>
                </c:pt>
                <c:pt idx="287">
                  <c:v>9.4706499999999991</c:v>
                </c:pt>
                <c:pt idx="288">
                  <c:v>9.2912500000000016</c:v>
                </c:pt>
                <c:pt idx="289">
                  <c:v>9.0658500000000011</c:v>
                </c:pt>
                <c:pt idx="290">
                  <c:v>9.3475999999999999</c:v>
                </c:pt>
                <c:pt idx="291">
                  <c:v>9.3452999999999999</c:v>
                </c:pt>
                <c:pt idx="292">
                  <c:v>9.8064499999999999</c:v>
                </c:pt>
                <c:pt idx="293">
                  <c:v>9.7961000000000009</c:v>
                </c:pt>
                <c:pt idx="294">
                  <c:v>9.7961000000000009</c:v>
                </c:pt>
                <c:pt idx="295">
                  <c:v>10.18365</c:v>
                </c:pt>
                <c:pt idx="296">
                  <c:v>10.87135</c:v>
                </c:pt>
                <c:pt idx="297">
                  <c:v>10.7736</c:v>
                </c:pt>
                <c:pt idx="298">
                  <c:v>10.85525</c:v>
                </c:pt>
                <c:pt idx="299">
                  <c:v>10.06175</c:v>
                </c:pt>
                <c:pt idx="300">
                  <c:v>9.7941833333333292</c:v>
                </c:pt>
                <c:pt idx="301">
                  <c:v>9.7017999999999986</c:v>
                </c:pt>
                <c:pt idx="302">
                  <c:v>9.7017999999999986</c:v>
                </c:pt>
                <c:pt idx="303">
                  <c:v>9.7017999999999986</c:v>
                </c:pt>
                <c:pt idx="304">
                  <c:v>8.9658000000000015</c:v>
                </c:pt>
                <c:pt idx="305">
                  <c:v>9.1670499999999997</c:v>
                </c:pt>
                <c:pt idx="306">
                  <c:v>9.0014500000000002</c:v>
                </c:pt>
                <c:pt idx="307">
                  <c:v>9.1613000000000007</c:v>
                </c:pt>
                <c:pt idx="308">
                  <c:v>9.1107000000000014</c:v>
                </c:pt>
                <c:pt idx="309">
                  <c:v>9.1486499999999999</c:v>
                </c:pt>
                <c:pt idx="310">
                  <c:v>9.0957500000000007</c:v>
                </c:pt>
                <c:pt idx="311">
                  <c:v>8.9634999999999998</c:v>
                </c:pt>
                <c:pt idx="312">
                  <c:v>8.8404500000000006</c:v>
                </c:pt>
                <c:pt idx="313">
                  <c:v>8.8887499999999999</c:v>
                </c:pt>
                <c:pt idx="314">
                  <c:v>9.0164000000000009</c:v>
                </c:pt>
                <c:pt idx="315">
                  <c:v>8.9244000000000021</c:v>
                </c:pt>
                <c:pt idx="316">
                  <c:v>8.9565999999999999</c:v>
                </c:pt>
                <c:pt idx="317">
                  <c:v>8.824349999999999</c:v>
                </c:pt>
                <c:pt idx="318">
                  <c:v>8.7599499999999999</c:v>
                </c:pt>
                <c:pt idx="319">
                  <c:v>8.7174000000000014</c:v>
                </c:pt>
                <c:pt idx="320">
                  <c:v>8.8726500000000001</c:v>
                </c:pt>
                <c:pt idx="321">
                  <c:v>8.8657500000000002</c:v>
                </c:pt>
                <c:pt idx="322">
                  <c:v>8.9355166666666719</c:v>
                </c:pt>
                <c:pt idx="323">
                  <c:v>8.9355166666666719</c:v>
                </c:pt>
                <c:pt idx="324">
                  <c:v>8.9355166666666719</c:v>
                </c:pt>
                <c:pt idx="325">
                  <c:v>8.7174000000000014</c:v>
                </c:pt>
                <c:pt idx="326">
                  <c:v>8.8186</c:v>
                </c:pt>
                <c:pt idx="327">
                  <c:v>8.9405000000000001</c:v>
                </c:pt>
                <c:pt idx="328">
                  <c:v>8.9048499999999997</c:v>
                </c:pt>
                <c:pt idx="329">
                  <c:v>8.9474</c:v>
                </c:pt>
                <c:pt idx="330">
                  <c:v>9.0140999999999991</c:v>
                </c:pt>
                <c:pt idx="331">
                  <c:v>9.0739000000000019</c:v>
                </c:pt>
                <c:pt idx="332">
                  <c:v>9.1532499999999999</c:v>
                </c:pt>
                <c:pt idx="333">
                  <c:v>9.1129999999999995</c:v>
                </c:pt>
                <c:pt idx="334">
                  <c:v>9.0440000000000005</c:v>
                </c:pt>
                <c:pt idx="335">
                  <c:v>9.0520500000000013</c:v>
                </c:pt>
                <c:pt idx="336">
                  <c:v>9.009500000000001</c:v>
                </c:pt>
                <c:pt idx="337">
                  <c:v>9.2521500000000003</c:v>
                </c:pt>
                <c:pt idx="338">
                  <c:v>9.2521500000000003</c:v>
                </c:pt>
                <c:pt idx="339">
                  <c:v>9.201550000000001</c:v>
                </c:pt>
                <c:pt idx="340">
                  <c:v>9.2498500000000003</c:v>
                </c:pt>
                <c:pt idx="341">
                  <c:v>9.2394999999999996</c:v>
                </c:pt>
                <c:pt idx="342">
                  <c:v>9.2107500000000009</c:v>
                </c:pt>
                <c:pt idx="343">
                  <c:v>9.1662833333333289</c:v>
                </c:pt>
                <c:pt idx="344">
                  <c:v>9.2230166666666697</c:v>
                </c:pt>
                <c:pt idx="345">
                  <c:v>9.2230166666666697</c:v>
                </c:pt>
                <c:pt idx="346">
                  <c:v>9.2230166666666697</c:v>
                </c:pt>
                <c:pt idx="347">
                  <c:v>9.2268500000000007</c:v>
                </c:pt>
                <c:pt idx="348">
                  <c:v>9.1751000000000005</c:v>
                </c:pt>
                <c:pt idx="349">
                  <c:v>9.1912000000000003</c:v>
                </c:pt>
                <c:pt idx="350">
                  <c:v>9.3188500000000012</c:v>
                </c:pt>
                <c:pt idx="351">
                  <c:v>9.2510000000000012</c:v>
                </c:pt>
                <c:pt idx="352">
                  <c:v>9.0578000000000003</c:v>
                </c:pt>
                <c:pt idx="353">
                  <c:v>9.01065</c:v>
                </c:pt>
                <c:pt idx="354">
                  <c:v>8.8991000000000007</c:v>
                </c:pt>
                <c:pt idx="355">
                  <c:v>8.8117000000000001</c:v>
                </c:pt>
                <c:pt idx="356">
                  <c:v>8.8220500000000008</c:v>
                </c:pt>
                <c:pt idx="357">
                  <c:v>8.939350000000001</c:v>
                </c:pt>
                <c:pt idx="358">
                  <c:v>8.8749500000000019</c:v>
                </c:pt>
                <c:pt idx="359">
                  <c:v>8.9405000000000001</c:v>
                </c:pt>
                <c:pt idx="360">
                  <c:v>9.0348000000000006</c:v>
                </c:pt>
                <c:pt idx="361">
                  <c:v>8.943950000000001</c:v>
                </c:pt>
                <c:pt idx="362">
                  <c:v>8.812850000000001</c:v>
                </c:pt>
                <c:pt idx="363">
                  <c:v>8.8657500000000002</c:v>
                </c:pt>
                <c:pt idx="364">
                  <c:v>8.8657500000000002</c:v>
                </c:pt>
                <c:pt idx="365">
                  <c:v>8.94241666666667</c:v>
                </c:pt>
                <c:pt idx="366">
                  <c:v>8.9861166666666712</c:v>
                </c:pt>
                <c:pt idx="367">
                  <c:v>8.9861166666666712</c:v>
                </c:pt>
                <c:pt idx="368">
                  <c:v>8.9861166666666712</c:v>
                </c:pt>
                <c:pt idx="369">
                  <c:v>9.1037999999999997</c:v>
                </c:pt>
                <c:pt idx="370">
                  <c:v>9.1233499999999985</c:v>
                </c:pt>
                <c:pt idx="371">
                  <c:v>9.1359999999999992</c:v>
                </c:pt>
                <c:pt idx="372">
                  <c:v>9.2061500000000009</c:v>
                </c:pt>
                <c:pt idx="373">
                  <c:v>9.2164999999999999</c:v>
                </c:pt>
                <c:pt idx="374">
                  <c:v>9.14175</c:v>
                </c:pt>
                <c:pt idx="375">
                  <c:v>9.009500000000001</c:v>
                </c:pt>
                <c:pt idx="376">
                  <c:v>8.9842000000000013</c:v>
                </c:pt>
                <c:pt idx="377">
                  <c:v>9.2762999999999991</c:v>
                </c:pt>
                <c:pt idx="378">
                  <c:v>9.2498500000000003</c:v>
                </c:pt>
                <c:pt idx="379">
                  <c:v>9.2130499999999991</c:v>
                </c:pt>
                <c:pt idx="380">
                  <c:v>9.2153500000000008</c:v>
                </c:pt>
                <c:pt idx="381">
                  <c:v>9.1578499999999998</c:v>
                </c:pt>
                <c:pt idx="382">
                  <c:v>9.0716000000000001</c:v>
                </c:pt>
                <c:pt idx="383">
                  <c:v>9.01065</c:v>
                </c:pt>
                <c:pt idx="384">
                  <c:v>8.9129000000000005</c:v>
                </c:pt>
                <c:pt idx="385">
                  <c:v>9.0152500000000018</c:v>
                </c:pt>
                <c:pt idx="386">
                  <c:v>9.0290499999999998</c:v>
                </c:pt>
                <c:pt idx="387">
                  <c:v>8.9704000000000015</c:v>
                </c:pt>
                <c:pt idx="388">
                  <c:v>8.9704000000000015</c:v>
                </c:pt>
                <c:pt idx="389">
                  <c:v>8.9704000000000015</c:v>
                </c:pt>
                <c:pt idx="390">
                  <c:v>8.9232499999999995</c:v>
                </c:pt>
                <c:pt idx="391">
                  <c:v>8.810550000000001</c:v>
                </c:pt>
                <c:pt idx="392">
                  <c:v>8.8669000000000011</c:v>
                </c:pt>
                <c:pt idx="393">
                  <c:v>8.8669000000000011</c:v>
                </c:pt>
                <c:pt idx="394">
                  <c:v>8.6587499999999995</c:v>
                </c:pt>
                <c:pt idx="395">
                  <c:v>8.6345999999999989</c:v>
                </c:pt>
                <c:pt idx="396">
                  <c:v>8.5955000000000013</c:v>
                </c:pt>
                <c:pt idx="397">
                  <c:v>8.5380000000000003</c:v>
                </c:pt>
                <c:pt idx="398">
                  <c:v>8.5678999999999998</c:v>
                </c:pt>
                <c:pt idx="399">
                  <c:v>8.5690500000000007</c:v>
                </c:pt>
                <c:pt idx="400">
                  <c:v>8.5115499999999997</c:v>
                </c:pt>
                <c:pt idx="401">
                  <c:v>8.5368500000000012</c:v>
                </c:pt>
                <c:pt idx="402">
                  <c:v>8.3471000000000011</c:v>
                </c:pt>
                <c:pt idx="403">
                  <c:v>8.3436500000000002</c:v>
                </c:pt>
                <c:pt idx="404">
                  <c:v>8.2263500000000001</c:v>
                </c:pt>
                <c:pt idx="405">
                  <c:v>8.1378000000000004</c:v>
                </c:pt>
                <c:pt idx="406">
                  <c:v>8.1263000000000005</c:v>
                </c:pt>
                <c:pt idx="407">
                  <c:v>8.2240500000000001</c:v>
                </c:pt>
                <c:pt idx="408">
                  <c:v>8.1481499999999993</c:v>
                </c:pt>
                <c:pt idx="409">
                  <c:v>8.1220833333333289</c:v>
                </c:pt>
                <c:pt idx="410">
                  <c:v>8.1454666666666711</c:v>
                </c:pt>
                <c:pt idx="411">
                  <c:v>8.1454666666666711</c:v>
                </c:pt>
                <c:pt idx="412">
                  <c:v>8.1454666666666711</c:v>
                </c:pt>
                <c:pt idx="413">
                  <c:v>8.1677</c:v>
                </c:pt>
                <c:pt idx="414">
                  <c:v>8.2090999999999994</c:v>
                </c:pt>
                <c:pt idx="415">
                  <c:v>8.2815499999999993</c:v>
                </c:pt>
                <c:pt idx="416">
                  <c:v>8.3229500000000005</c:v>
                </c:pt>
                <c:pt idx="417">
                  <c:v>8.2574000000000005</c:v>
                </c:pt>
                <c:pt idx="418">
                  <c:v>8.3563000000000009</c:v>
                </c:pt>
                <c:pt idx="419">
                  <c:v>8.35975</c:v>
                </c:pt>
                <c:pt idx="420">
                  <c:v>8.3701000000000008</c:v>
                </c:pt>
                <c:pt idx="421">
                  <c:v>8.2056500000000003</c:v>
                </c:pt>
                <c:pt idx="422">
                  <c:v>8.2919</c:v>
                </c:pt>
                <c:pt idx="423">
                  <c:v>8.1424000000000003</c:v>
                </c:pt>
                <c:pt idx="424">
                  <c:v>8.1608000000000001</c:v>
                </c:pt>
                <c:pt idx="425">
                  <c:v>8.2585499999999996</c:v>
                </c:pt>
                <c:pt idx="426">
                  <c:v>8.1964500000000005</c:v>
                </c:pt>
                <c:pt idx="427">
                  <c:v>8.2723499999999994</c:v>
                </c:pt>
                <c:pt idx="428">
                  <c:v>8.2159999999999993</c:v>
                </c:pt>
                <c:pt idx="429">
                  <c:v>8.3275500000000005</c:v>
                </c:pt>
                <c:pt idx="430">
                  <c:v>8.3076166666666715</c:v>
                </c:pt>
                <c:pt idx="431">
                  <c:v>8.3252500000000005</c:v>
                </c:pt>
                <c:pt idx="432">
                  <c:v>8.3252500000000005</c:v>
                </c:pt>
                <c:pt idx="433">
                  <c:v>8.3252500000000005</c:v>
                </c:pt>
                <c:pt idx="434">
                  <c:v>8.4747500000000002</c:v>
                </c:pt>
                <c:pt idx="435">
                  <c:v>8.2735000000000003</c:v>
                </c:pt>
                <c:pt idx="436">
                  <c:v>8.2240500000000001</c:v>
                </c:pt>
                <c:pt idx="437">
                  <c:v>8.1918500000000005</c:v>
                </c:pt>
                <c:pt idx="438">
                  <c:v>8.1619500000000009</c:v>
                </c:pt>
                <c:pt idx="439">
                  <c:v>8.2574000000000005</c:v>
                </c:pt>
                <c:pt idx="440">
                  <c:v>8.3816000000000006</c:v>
                </c:pt>
                <c:pt idx="441">
                  <c:v>8.3471000000000011</c:v>
                </c:pt>
                <c:pt idx="442">
                  <c:v>8.1964500000000005</c:v>
                </c:pt>
                <c:pt idx="443">
                  <c:v>8.2355499999999999</c:v>
                </c:pt>
                <c:pt idx="444">
                  <c:v>8.3206500000000005</c:v>
                </c:pt>
                <c:pt idx="445">
                  <c:v>8.3942499999999995</c:v>
                </c:pt>
                <c:pt idx="446">
                  <c:v>8.414950000000001</c:v>
                </c:pt>
                <c:pt idx="447">
                  <c:v>8.2965</c:v>
                </c:pt>
                <c:pt idx="448">
                  <c:v>8.2125500000000002</c:v>
                </c:pt>
                <c:pt idx="449">
                  <c:v>8.2274999999999991</c:v>
                </c:pt>
                <c:pt idx="450">
                  <c:v>8.1883999999999997</c:v>
                </c:pt>
                <c:pt idx="451">
                  <c:v>8.2976499999999991</c:v>
                </c:pt>
                <c:pt idx="452">
                  <c:v>8.3436500000000002</c:v>
                </c:pt>
                <c:pt idx="453">
                  <c:v>8.3486333333333285</c:v>
                </c:pt>
                <c:pt idx="454">
                  <c:v>8.3486333333333285</c:v>
                </c:pt>
                <c:pt idx="455">
                  <c:v>8.3486333333333285</c:v>
                </c:pt>
                <c:pt idx="456">
                  <c:v>8.4264499999999991</c:v>
                </c:pt>
                <c:pt idx="457">
                  <c:v>8.3217999999999996</c:v>
                </c:pt>
                <c:pt idx="458">
                  <c:v>8.4448499999999989</c:v>
                </c:pt>
                <c:pt idx="459">
                  <c:v>8.2827000000000002</c:v>
                </c:pt>
                <c:pt idx="460">
                  <c:v>8.3505500000000001</c:v>
                </c:pt>
                <c:pt idx="461">
                  <c:v>8.23325</c:v>
                </c:pt>
                <c:pt idx="462">
                  <c:v>8.2217500000000001</c:v>
                </c:pt>
                <c:pt idx="463">
                  <c:v>8.2378499999999999</c:v>
                </c:pt>
                <c:pt idx="464">
                  <c:v>8.3033999999999999</c:v>
                </c:pt>
                <c:pt idx="465">
                  <c:v>8.1883999999999997</c:v>
                </c:pt>
                <c:pt idx="466">
                  <c:v>8.17</c:v>
                </c:pt>
                <c:pt idx="467">
                  <c:v>8.1654</c:v>
                </c:pt>
                <c:pt idx="468">
                  <c:v>8.1309000000000005</c:v>
                </c:pt>
                <c:pt idx="469">
                  <c:v>8.0205000000000002</c:v>
                </c:pt>
                <c:pt idx="470">
                  <c:v>8.0676500000000004</c:v>
                </c:pt>
                <c:pt idx="471">
                  <c:v>8.0078499999999995</c:v>
                </c:pt>
                <c:pt idx="472">
                  <c:v>7.9652999999999992</c:v>
                </c:pt>
                <c:pt idx="473">
                  <c:v>7.96645</c:v>
                </c:pt>
                <c:pt idx="474">
                  <c:v>7.8951499999999992</c:v>
                </c:pt>
                <c:pt idx="475">
                  <c:v>7.96261666666667</c:v>
                </c:pt>
                <c:pt idx="476">
                  <c:v>7.9928999999999997</c:v>
                </c:pt>
                <c:pt idx="477">
                  <c:v>7.9928999999999997</c:v>
                </c:pt>
                <c:pt idx="478">
                  <c:v>7.9928999999999997</c:v>
                </c:pt>
                <c:pt idx="479">
                  <c:v>8.4528999999999996</c:v>
                </c:pt>
                <c:pt idx="480">
                  <c:v>8.5483499999999992</c:v>
                </c:pt>
                <c:pt idx="481">
                  <c:v>8.6231000000000009</c:v>
                </c:pt>
                <c:pt idx="482">
                  <c:v>8.8645999999999994</c:v>
                </c:pt>
                <c:pt idx="483">
                  <c:v>8.8737999999999992</c:v>
                </c:pt>
                <c:pt idx="484">
                  <c:v>8.693249999999999</c:v>
                </c:pt>
                <c:pt idx="485">
                  <c:v>8.6840499999999992</c:v>
                </c:pt>
                <c:pt idx="486">
                  <c:v>8.6127500000000001</c:v>
                </c:pt>
                <c:pt idx="487">
                  <c:v>8.3735499999999998</c:v>
                </c:pt>
                <c:pt idx="488">
                  <c:v>8.423</c:v>
                </c:pt>
                <c:pt idx="489">
                  <c:v>8.7921499999999995</c:v>
                </c:pt>
                <c:pt idx="490">
                  <c:v>8.6806000000000001</c:v>
                </c:pt>
                <c:pt idx="491">
                  <c:v>8.8266500000000008</c:v>
                </c:pt>
                <c:pt idx="492">
                  <c:v>8.9623500000000007</c:v>
                </c:pt>
                <c:pt idx="493">
                  <c:v>8.7058999999999997</c:v>
                </c:pt>
                <c:pt idx="494">
                  <c:v>8.6177333333333301</c:v>
                </c:pt>
                <c:pt idx="495">
                  <c:v>8.6679500000000012</c:v>
                </c:pt>
                <c:pt idx="496">
                  <c:v>8.6679500000000012</c:v>
                </c:pt>
                <c:pt idx="497">
                  <c:v>8.6679500000000012</c:v>
                </c:pt>
                <c:pt idx="498">
                  <c:v>8.6679500000000012</c:v>
                </c:pt>
                <c:pt idx="499">
                  <c:v>8.4080499999999994</c:v>
                </c:pt>
                <c:pt idx="500">
                  <c:v>8.2551000000000005</c:v>
                </c:pt>
                <c:pt idx="501">
                  <c:v>8.1757500000000007</c:v>
                </c:pt>
                <c:pt idx="502">
                  <c:v>7.9963499999999996</c:v>
                </c:pt>
                <c:pt idx="503">
                  <c:v>8.1722999999999999</c:v>
                </c:pt>
                <c:pt idx="504">
                  <c:v>7.9342499999999996</c:v>
                </c:pt>
                <c:pt idx="505">
                  <c:v>7.9997999999999996</c:v>
                </c:pt>
                <c:pt idx="506">
                  <c:v>8.0618999999999996</c:v>
                </c:pt>
                <c:pt idx="507">
                  <c:v>7.979099999999999</c:v>
                </c:pt>
                <c:pt idx="508">
                  <c:v>8.1642499999999991</c:v>
                </c:pt>
                <c:pt idx="509">
                  <c:v>8.0768500000000003</c:v>
                </c:pt>
                <c:pt idx="510">
                  <c:v>7.9618500000000001</c:v>
                </c:pt>
                <c:pt idx="511">
                  <c:v>8.0572999999999997</c:v>
                </c:pt>
                <c:pt idx="512">
                  <c:v>7.9882999999999997</c:v>
                </c:pt>
                <c:pt idx="513">
                  <c:v>7.783599999999999</c:v>
                </c:pt>
                <c:pt idx="514">
                  <c:v>7.4155999999999995</c:v>
                </c:pt>
                <c:pt idx="515">
                  <c:v>7.4466499999999991</c:v>
                </c:pt>
                <c:pt idx="516">
                  <c:v>7.2844999999999995</c:v>
                </c:pt>
                <c:pt idx="517">
                  <c:v>7.3385499999999997</c:v>
                </c:pt>
                <c:pt idx="518">
                  <c:v>7.2668666666666697</c:v>
                </c:pt>
                <c:pt idx="519">
                  <c:v>7.3366333333333289</c:v>
                </c:pt>
                <c:pt idx="520">
                  <c:v>7.3366333333333289</c:v>
                </c:pt>
                <c:pt idx="521">
                  <c:v>7.3366333333333289</c:v>
                </c:pt>
                <c:pt idx="522">
                  <c:v>6.8623499999999993</c:v>
                </c:pt>
                <c:pt idx="523">
                  <c:v>6.9934499999999993</c:v>
                </c:pt>
                <c:pt idx="524">
                  <c:v>6.8542999999999994</c:v>
                </c:pt>
                <c:pt idx="525">
                  <c:v>6.9186999999999994</c:v>
                </c:pt>
                <c:pt idx="526">
                  <c:v>6.8416500000000005</c:v>
                </c:pt>
                <c:pt idx="527">
                  <c:v>6.9060500000000005</c:v>
                </c:pt>
                <c:pt idx="528">
                  <c:v>6.9279000000000002</c:v>
                </c:pt>
                <c:pt idx="529">
                  <c:v>6.7542499999999999</c:v>
                </c:pt>
                <c:pt idx="530">
                  <c:v>6.9244500000000002</c:v>
                </c:pt>
                <c:pt idx="531">
                  <c:v>7.2579499999999992</c:v>
                </c:pt>
                <c:pt idx="532">
                  <c:v>7.1716999999999995</c:v>
                </c:pt>
                <c:pt idx="533">
                  <c:v>7.1360499999999991</c:v>
                </c:pt>
                <c:pt idx="534">
                  <c:v>7.1360499999999991</c:v>
                </c:pt>
                <c:pt idx="535">
                  <c:v>6.7956500000000002</c:v>
                </c:pt>
                <c:pt idx="536">
                  <c:v>6.9600999999999988</c:v>
                </c:pt>
                <c:pt idx="537">
                  <c:v>6.8002500000000001</c:v>
                </c:pt>
                <c:pt idx="538">
                  <c:v>6.9739000000000004</c:v>
                </c:pt>
                <c:pt idx="539">
                  <c:v>6.8531499999999994</c:v>
                </c:pt>
                <c:pt idx="540">
                  <c:v>6.9681499999999996</c:v>
                </c:pt>
                <c:pt idx="541">
                  <c:v>6.8359000000000005</c:v>
                </c:pt>
                <c:pt idx="542">
                  <c:v>6.8359000000000005</c:v>
                </c:pt>
                <c:pt idx="543">
                  <c:v>6.8359000000000005</c:v>
                </c:pt>
                <c:pt idx="544">
                  <c:v>6.6219999999999999</c:v>
                </c:pt>
                <c:pt idx="545">
                  <c:v>6.7070999999999987</c:v>
                </c:pt>
                <c:pt idx="546">
                  <c:v>6.6013000000000002</c:v>
                </c:pt>
                <c:pt idx="547">
                  <c:v>6.5299999999999994</c:v>
                </c:pt>
                <c:pt idx="548">
                  <c:v>6.5058499999999997</c:v>
                </c:pt>
                <c:pt idx="549">
                  <c:v>6.5265500000000003</c:v>
                </c:pt>
                <c:pt idx="550">
                  <c:v>6.6185499999999999</c:v>
                </c:pt>
                <c:pt idx="551">
                  <c:v>6.7565499999999989</c:v>
                </c:pt>
                <c:pt idx="552">
                  <c:v>6.6599500000000003</c:v>
                </c:pt>
                <c:pt idx="553">
                  <c:v>6.7645999999999997</c:v>
                </c:pt>
                <c:pt idx="554">
                  <c:v>6.7645999999999997</c:v>
                </c:pt>
                <c:pt idx="555">
                  <c:v>6.7128499999999995</c:v>
                </c:pt>
                <c:pt idx="556">
                  <c:v>6.7956500000000002</c:v>
                </c:pt>
                <c:pt idx="557">
                  <c:v>6.7990999999999993</c:v>
                </c:pt>
                <c:pt idx="558">
                  <c:v>6.9336500000000001</c:v>
                </c:pt>
                <c:pt idx="559">
                  <c:v>6.8508499999999994</c:v>
                </c:pt>
                <c:pt idx="560">
                  <c:v>6.8773</c:v>
                </c:pt>
                <c:pt idx="561">
                  <c:v>6.8680999999999992</c:v>
                </c:pt>
                <c:pt idx="562">
                  <c:v>6.8680999999999992</c:v>
                </c:pt>
                <c:pt idx="563">
                  <c:v>6.8680999999999992</c:v>
                </c:pt>
                <c:pt idx="564">
                  <c:v>6.6426999999999996</c:v>
                </c:pt>
                <c:pt idx="565">
                  <c:v>6.6587999999999994</c:v>
                </c:pt>
                <c:pt idx="566">
                  <c:v>6.7243499999999994</c:v>
                </c:pt>
                <c:pt idx="567">
                  <c:v>6.80715</c:v>
                </c:pt>
                <c:pt idx="568">
                  <c:v>6.8048500000000001</c:v>
                </c:pt>
                <c:pt idx="569">
                  <c:v>6.6196999999999999</c:v>
                </c:pt>
                <c:pt idx="570">
                  <c:v>6.6817999999999991</c:v>
                </c:pt>
                <c:pt idx="571">
                  <c:v>6.7875999999999994</c:v>
                </c:pt>
                <c:pt idx="572">
                  <c:v>6.6840999999999999</c:v>
                </c:pt>
                <c:pt idx="573">
                  <c:v>6.67605</c:v>
                </c:pt>
                <c:pt idx="574">
                  <c:v>6.6634000000000002</c:v>
                </c:pt>
                <c:pt idx="575">
                  <c:v>6.8232499999999998</c:v>
                </c:pt>
                <c:pt idx="576">
                  <c:v>6.8979999999999997</c:v>
                </c:pt>
                <c:pt idx="577">
                  <c:v>6.7749500000000005</c:v>
                </c:pt>
                <c:pt idx="578">
                  <c:v>6.7439</c:v>
                </c:pt>
                <c:pt idx="579">
                  <c:v>6.6829499999999999</c:v>
                </c:pt>
                <c:pt idx="580">
                  <c:v>6.7439</c:v>
                </c:pt>
                <c:pt idx="581">
                  <c:v>6.6714500000000001</c:v>
                </c:pt>
                <c:pt idx="582">
                  <c:v>6.6128</c:v>
                </c:pt>
                <c:pt idx="583">
                  <c:v>6.5184999999999995</c:v>
                </c:pt>
                <c:pt idx="584">
                  <c:v>6.6128</c:v>
                </c:pt>
                <c:pt idx="585">
                  <c:v>6.5184999999999995</c:v>
                </c:pt>
                <c:pt idx="586">
                  <c:v>6.5357500000000002</c:v>
                </c:pt>
                <c:pt idx="587">
                  <c:v>6.6599500000000003</c:v>
                </c:pt>
                <c:pt idx="588">
                  <c:v>6.6599500000000003</c:v>
                </c:pt>
                <c:pt idx="589">
                  <c:v>6.5875000000000004</c:v>
                </c:pt>
                <c:pt idx="590">
                  <c:v>6.6219999999999999</c:v>
                </c:pt>
                <c:pt idx="591">
                  <c:v>6.55185</c:v>
                </c:pt>
                <c:pt idx="592">
                  <c:v>6.4472000000000005</c:v>
                </c:pt>
                <c:pt idx="593">
                  <c:v>6.4276499999999999</c:v>
                </c:pt>
                <c:pt idx="594">
                  <c:v>6.4276499999999999</c:v>
                </c:pt>
                <c:pt idx="595">
                  <c:v>6.4494999999999996</c:v>
                </c:pt>
                <c:pt idx="596">
                  <c:v>6.5414999999999992</c:v>
                </c:pt>
                <c:pt idx="597">
                  <c:v>6.6265999999999998</c:v>
                </c:pt>
                <c:pt idx="598">
                  <c:v>6.5690999999999997</c:v>
                </c:pt>
                <c:pt idx="599">
                  <c:v>6.4564000000000004</c:v>
                </c:pt>
                <c:pt idx="600">
                  <c:v>6.5012500000000006</c:v>
                </c:pt>
                <c:pt idx="601">
                  <c:v>6.5369000000000002</c:v>
                </c:pt>
                <c:pt idx="602">
                  <c:v>6.4506499999999996</c:v>
                </c:pt>
                <c:pt idx="603">
                  <c:v>6.4506499999999996</c:v>
                </c:pt>
                <c:pt idx="604">
                  <c:v>6.4035000000000002</c:v>
                </c:pt>
                <c:pt idx="605">
                  <c:v>6.4345499999999998</c:v>
                </c:pt>
                <c:pt idx="606">
                  <c:v>6.4345499999999998</c:v>
                </c:pt>
                <c:pt idx="607">
                  <c:v>6.4345499999999998</c:v>
                </c:pt>
                <c:pt idx="608">
                  <c:v>6.7324000000000002</c:v>
                </c:pt>
                <c:pt idx="609">
                  <c:v>6.7841500000000003</c:v>
                </c:pt>
                <c:pt idx="610">
                  <c:v>6.7370000000000001</c:v>
                </c:pt>
                <c:pt idx="611">
                  <c:v>6.7324000000000002</c:v>
                </c:pt>
                <c:pt idx="612">
                  <c:v>6.6840999999999999</c:v>
                </c:pt>
                <c:pt idx="613">
                  <c:v>6.8520000000000003</c:v>
                </c:pt>
                <c:pt idx="614">
                  <c:v>6.7622999999999998</c:v>
                </c:pt>
                <c:pt idx="615">
                  <c:v>6.8715499999999992</c:v>
                </c:pt>
                <c:pt idx="616">
                  <c:v>6.9152500000000003</c:v>
                </c:pt>
                <c:pt idx="617">
                  <c:v>6.9992000000000001</c:v>
                </c:pt>
                <c:pt idx="618">
                  <c:v>7.0084</c:v>
                </c:pt>
                <c:pt idx="619">
                  <c:v>7.0015000000000001</c:v>
                </c:pt>
                <c:pt idx="620">
                  <c:v>6.9301999999999992</c:v>
                </c:pt>
                <c:pt idx="621">
                  <c:v>6.8922499999999998</c:v>
                </c:pt>
                <c:pt idx="622">
                  <c:v>6.9313500000000001</c:v>
                </c:pt>
                <c:pt idx="623">
                  <c:v>6.8600499999999993</c:v>
                </c:pt>
                <c:pt idx="624">
                  <c:v>6.8600499999999993</c:v>
                </c:pt>
                <c:pt idx="625">
                  <c:v>6.7852999999999994</c:v>
                </c:pt>
                <c:pt idx="626">
                  <c:v>6.7772499999999996</c:v>
                </c:pt>
                <c:pt idx="627">
                  <c:v>6.7772499999999996</c:v>
                </c:pt>
                <c:pt idx="628">
                  <c:v>6.7772499999999996</c:v>
                </c:pt>
                <c:pt idx="629">
                  <c:v>6.5863499999999995</c:v>
                </c:pt>
                <c:pt idx="630">
                  <c:v>6.6426999999999996</c:v>
                </c:pt>
                <c:pt idx="631">
                  <c:v>6.5690999999999997</c:v>
                </c:pt>
                <c:pt idx="632">
                  <c:v>6.5599000000000007</c:v>
                </c:pt>
                <c:pt idx="633">
                  <c:v>6.5184999999999995</c:v>
                </c:pt>
                <c:pt idx="634">
                  <c:v>6.6507500000000004</c:v>
                </c:pt>
                <c:pt idx="635">
                  <c:v>6.8129</c:v>
                </c:pt>
                <c:pt idx="636">
                  <c:v>6.8646499999999993</c:v>
                </c:pt>
                <c:pt idx="637">
                  <c:v>6.7887500000000003</c:v>
                </c:pt>
                <c:pt idx="638">
                  <c:v>6.7024999999999997</c:v>
                </c:pt>
                <c:pt idx="639">
                  <c:v>6.8623499999999993</c:v>
                </c:pt>
                <c:pt idx="640">
                  <c:v>6.8680999999999992</c:v>
                </c:pt>
                <c:pt idx="641">
                  <c:v>6.8232499999999998</c:v>
                </c:pt>
                <c:pt idx="642">
                  <c:v>6.7335499999999993</c:v>
                </c:pt>
                <c:pt idx="643">
                  <c:v>6.7783999999999995</c:v>
                </c:pt>
                <c:pt idx="644">
                  <c:v>6.6829499999999999</c:v>
                </c:pt>
                <c:pt idx="645">
                  <c:v>6.6749000000000009</c:v>
                </c:pt>
                <c:pt idx="646">
                  <c:v>6.7128499999999995</c:v>
                </c:pt>
                <c:pt idx="647">
                  <c:v>6.8174999999999999</c:v>
                </c:pt>
                <c:pt idx="648">
                  <c:v>6.7289499999999993</c:v>
                </c:pt>
                <c:pt idx="649">
                  <c:v>6.8174999999999999</c:v>
                </c:pt>
                <c:pt idx="650">
                  <c:v>6.7289499999999993</c:v>
                </c:pt>
                <c:pt idx="651">
                  <c:v>6.7404499999999992</c:v>
                </c:pt>
                <c:pt idx="652">
                  <c:v>6.7852999999999994</c:v>
                </c:pt>
                <c:pt idx="653">
                  <c:v>6.7852999999999994</c:v>
                </c:pt>
                <c:pt idx="654">
                  <c:v>6.7094000000000005</c:v>
                </c:pt>
                <c:pt idx="655">
                  <c:v>6.6634000000000002</c:v>
                </c:pt>
                <c:pt idx="656">
                  <c:v>6.6277499999999998</c:v>
                </c:pt>
                <c:pt idx="657">
                  <c:v>6.6749000000000009</c:v>
                </c:pt>
                <c:pt idx="658">
                  <c:v>6.7255000000000003</c:v>
                </c:pt>
                <c:pt idx="659">
                  <c:v>6.8059999999999992</c:v>
                </c:pt>
                <c:pt idx="660">
                  <c:v>6.8956999999999997</c:v>
                </c:pt>
                <c:pt idx="661">
                  <c:v>6.8956999999999997</c:v>
                </c:pt>
                <c:pt idx="662">
                  <c:v>6.8220999999999989</c:v>
                </c:pt>
                <c:pt idx="663">
                  <c:v>6.8405000000000005</c:v>
                </c:pt>
                <c:pt idx="664">
                  <c:v>6.7864500000000003</c:v>
                </c:pt>
                <c:pt idx="665">
                  <c:v>6.8542999999999994</c:v>
                </c:pt>
                <c:pt idx="666">
                  <c:v>6.8715499999999992</c:v>
                </c:pt>
                <c:pt idx="667">
                  <c:v>6.7783999999999995</c:v>
                </c:pt>
                <c:pt idx="668">
                  <c:v>6.7324000000000002</c:v>
                </c:pt>
                <c:pt idx="669">
                  <c:v>6.7473499999999991</c:v>
                </c:pt>
                <c:pt idx="670">
                  <c:v>6.7841500000000003</c:v>
                </c:pt>
                <c:pt idx="671">
                  <c:v>6.8589000000000002</c:v>
                </c:pt>
                <c:pt idx="672">
                  <c:v>6.8589000000000002</c:v>
                </c:pt>
                <c:pt idx="673">
                  <c:v>6.8589000000000002</c:v>
                </c:pt>
                <c:pt idx="674">
                  <c:v>6.7002000000000006</c:v>
                </c:pt>
                <c:pt idx="675">
                  <c:v>6.7737999999999996</c:v>
                </c:pt>
                <c:pt idx="676">
                  <c:v>6.7576999999999998</c:v>
                </c:pt>
                <c:pt idx="677">
                  <c:v>6.7749500000000005</c:v>
                </c:pt>
                <c:pt idx="678">
                  <c:v>6.7576999999999998</c:v>
                </c:pt>
                <c:pt idx="679">
                  <c:v>6.8083</c:v>
                </c:pt>
                <c:pt idx="680">
                  <c:v>6.8105999999999991</c:v>
                </c:pt>
                <c:pt idx="681">
                  <c:v>6.9106500000000004</c:v>
                </c:pt>
                <c:pt idx="682">
                  <c:v>6.7450499999999991</c:v>
                </c:pt>
                <c:pt idx="683">
                  <c:v>6.7611499999999998</c:v>
                </c:pt>
                <c:pt idx="684">
                  <c:v>6.6772</c:v>
                </c:pt>
                <c:pt idx="685">
                  <c:v>6.6495999999999995</c:v>
                </c:pt>
                <c:pt idx="686">
                  <c:v>6.6634000000000002</c:v>
                </c:pt>
                <c:pt idx="687">
                  <c:v>6.7082499999999996</c:v>
                </c:pt>
                <c:pt idx="688">
                  <c:v>6.6173999999999999</c:v>
                </c:pt>
                <c:pt idx="689">
                  <c:v>6.5875000000000004</c:v>
                </c:pt>
                <c:pt idx="690">
                  <c:v>6.6277499999999998</c:v>
                </c:pt>
                <c:pt idx="691">
                  <c:v>6.6369499999999997</c:v>
                </c:pt>
                <c:pt idx="692">
                  <c:v>6.5736999999999997</c:v>
                </c:pt>
                <c:pt idx="693">
                  <c:v>6.5736999999999997</c:v>
                </c:pt>
                <c:pt idx="694">
                  <c:v>6.5736999999999997</c:v>
                </c:pt>
                <c:pt idx="695">
                  <c:v>6.6472999999999995</c:v>
                </c:pt>
                <c:pt idx="696">
                  <c:v>6.5852000000000004</c:v>
                </c:pt>
                <c:pt idx="697">
                  <c:v>6.6737500000000001</c:v>
                </c:pt>
                <c:pt idx="698">
                  <c:v>6.5932499999999994</c:v>
                </c:pt>
                <c:pt idx="699">
                  <c:v>6.5932499999999994</c:v>
                </c:pt>
                <c:pt idx="700">
                  <c:v>6.6564999999999994</c:v>
                </c:pt>
                <c:pt idx="701">
                  <c:v>6.5886499999999995</c:v>
                </c:pt>
                <c:pt idx="702">
                  <c:v>6.6254500000000007</c:v>
                </c:pt>
                <c:pt idx="703">
                  <c:v>6.6369499999999997</c:v>
                </c:pt>
                <c:pt idx="704">
                  <c:v>6.7117000000000004</c:v>
                </c:pt>
                <c:pt idx="705">
                  <c:v>6.6772</c:v>
                </c:pt>
                <c:pt idx="706">
                  <c:v>6.5990000000000002</c:v>
                </c:pt>
                <c:pt idx="707">
                  <c:v>6.5897999999999994</c:v>
                </c:pt>
                <c:pt idx="708">
                  <c:v>6.5357500000000002</c:v>
                </c:pt>
                <c:pt idx="709">
                  <c:v>6.4989499999999998</c:v>
                </c:pt>
                <c:pt idx="710">
                  <c:v>6.5035499999999997</c:v>
                </c:pt>
                <c:pt idx="711">
                  <c:v>6.4943499999999998</c:v>
                </c:pt>
                <c:pt idx="712">
                  <c:v>6.5196500000000004</c:v>
                </c:pt>
                <c:pt idx="713">
                  <c:v>6.4885999999999999</c:v>
                </c:pt>
                <c:pt idx="714">
                  <c:v>6.4874499999999999</c:v>
                </c:pt>
                <c:pt idx="715">
                  <c:v>6.4874499999999999</c:v>
                </c:pt>
                <c:pt idx="716">
                  <c:v>6.4874499999999999</c:v>
                </c:pt>
                <c:pt idx="717">
                  <c:v>6.3379500000000002</c:v>
                </c:pt>
                <c:pt idx="718">
                  <c:v>6.3586499999999999</c:v>
                </c:pt>
                <c:pt idx="719">
                  <c:v>6.3574999999999999</c:v>
                </c:pt>
                <c:pt idx="720">
                  <c:v>6.3804999999999996</c:v>
                </c:pt>
                <c:pt idx="721">
                  <c:v>6.3850999999999996</c:v>
                </c:pt>
                <c:pt idx="722">
                  <c:v>6.4127000000000001</c:v>
                </c:pt>
                <c:pt idx="723">
                  <c:v>6.4172999999999991</c:v>
                </c:pt>
                <c:pt idx="724">
                  <c:v>6.4552499999999995</c:v>
                </c:pt>
                <c:pt idx="725">
                  <c:v>6.4127000000000001</c:v>
                </c:pt>
                <c:pt idx="726">
                  <c:v>6.4357000000000006</c:v>
                </c:pt>
                <c:pt idx="727">
                  <c:v>6.3609500000000008</c:v>
                </c:pt>
                <c:pt idx="728">
                  <c:v>6.3345000000000002</c:v>
                </c:pt>
                <c:pt idx="729">
                  <c:v>6.3483000000000001</c:v>
                </c:pt>
                <c:pt idx="730">
                  <c:v>6.3873999999999995</c:v>
                </c:pt>
                <c:pt idx="731">
                  <c:v>6.3045999999999998</c:v>
                </c:pt>
                <c:pt idx="732">
                  <c:v>6.2839</c:v>
                </c:pt>
                <c:pt idx="733">
                  <c:v>6.1688999999999998</c:v>
                </c:pt>
                <c:pt idx="734">
                  <c:v>5.9112999999999998</c:v>
                </c:pt>
                <c:pt idx="735">
                  <c:v>5.9458000000000002</c:v>
                </c:pt>
                <c:pt idx="736">
                  <c:v>5.8779500000000002</c:v>
                </c:pt>
                <c:pt idx="737">
                  <c:v>5.8779500000000002</c:v>
                </c:pt>
                <c:pt idx="738">
                  <c:v>5.8779500000000002</c:v>
                </c:pt>
                <c:pt idx="739">
                  <c:v>6.1343999999999994</c:v>
                </c:pt>
                <c:pt idx="740">
                  <c:v>6.1309500000000003</c:v>
                </c:pt>
                <c:pt idx="741">
                  <c:v>6.1412999999999993</c:v>
                </c:pt>
                <c:pt idx="742">
                  <c:v>6.2585999999999995</c:v>
                </c:pt>
                <c:pt idx="743">
                  <c:v>6.2666500000000003</c:v>
                </c:pt>
                <c:pt idx="744">
                  <c:v>6.1849999999999996</c:v>
                </c:pt>
                <c:pt idx="745">
                  <c:v>6.2080000000000002</c:v>
                </c:pt>
                <c:pt idx="746">
                  <c:v>6.1424500000000002</c:v>
                </c:pt>
                <c:pt idx="747">
                  <c:v>6.1389999999999993</c:v>
                </c:pt>
                <c:pt idx="748">
                  <c:v>6.2551499999999995</c:v>
                </c:pt>
                <c:pt idx="749">
                  <c:v>6.2827500000000001</c:v>
                </c:pt>
                <c:pt idx="750">
                  <c:v>6.2666500000000003</c:v>
                </c:pt>
                <c:pt idx="751">
                  <c:v>6.2390499999999998</c:v>
                </c:pt>
                <c:pt idx="752">
                  <c:v>6.1573999999999991</c:v>
                </c:pt>
                <c:pt idx="753">
                  <c:v>6.0067500000000003</c:v>
                </c:pt>
                <c:pt idx="754">
                  <c:v>6.0815000000000001</c:v>
                </c:pt>
                <c:pt idx="755">
                  <c:v>6.07</c:v>
                </c:pt>
                <c:pt idx="756">
                  <c:v>6.0769000000000002</c:v>
                </c:pt>
                <c:pt idx="757">
                  <c:v>6.0769000000000002</c:v>
                </c:pt>
                <c:pt idx="758">
                  <c:v>6.0769000000000002</c:v>
                </c:pt>
                <c:pt idx="759">
                  <c:v>6.0769000000000002</c:v>
                </c:pt>
                <c:pt idx="760">
                  <c:v>6.1056499999999998</c:v>
                </c:pt>
                <c:pt idx="761">
                  <c:v>6.0297499999999999</c:v>
                </c:pt>
                <c:pt idx="762">
                  <c:v>6.0481499999999997</c:v>
                </c:pt>
                <c:pt idx="763">
                  <c:v>6.0538999999999996</c:v>
                </c:pt>
                <c:pt idx="764">
                  <c:v>5.9170499999999997</c:v>
                </c:pt>
                <c:pt idx="765">
                  <c:v>5.9204999999999997</c:v>
                </c:pt>
                <c:pt idx="766">
                  <c:v>5.9112999999999998</c:v>
                </c:pt>
                <c:pt idx="767">
                  <c:v>5.8572500000000005</c:v>
                </c:pt>
                <c:pt idx="768">
                  <c:v>5.8285</c:v>
                </c:pt>
                <c:pt idx="769">
                  <c:v>5.7180999999999997</c:v>
                </c:pt>
                <c:pt idx="770">
                  <c:v>5.6352999999999991</c:v>
                </c:pt>
                <c:pt idx="771">
                  <c:v>5.5984999999999996</c:v>
                </c:pt>
                <c:pt idx="772">
                  <c:v>5.5582499999999992</c:v>
                </c:pt>
                <c:pt idx="773">
                  <c:v>5.5720499999999999</c:v>
                </c:pt>
                <c:pt idx="774">
                  <c:v>5.7376500000000004</c:v>
                </c:pt>
                <c:pt idx="775">
                  <c:v>5.7111999999999998</c:v>
                </c:pt>
                <c:pt idx="776">
                  <c:v>5.8204500000000001</c:v>
                </c:pt>
                <c:pt idx="777">
                  <c:v>5.8733500000000003</c:v>
                </c:pt>
                <c:pt idx="778">
                  <c:v>5.8733500000000003</c:v>
                </c:pt>
                <c:pt idx="779">
                  <c:v>6.1021999999999998</c:v>
                </c:pt>
                <c:pt idx="780">
                  <c:v>6.2677999999999994</c:v>
                </c:pt>
                <c:pt idx="781">
                  <c:v>6.2677999999999994</c:v>
                </c:pt>
                <c:pt idx="782">
                  <c:v>6.2677999999999994</c:v>
                </c:pt>
                <c:pt idx="783">
                  <c:v>6.227549999999999</c:v>
                </c:pt>
                <c:pt idx="784">
                  <c:v>6.2241</c:v>
                </c:pt>
                <c:pt idx="785">
                  <c:v>6.2137500000000001</c:v>
                </c:pt>
                <c:pt idx="786">
                  <c:v>6.1470500000000001</c:v>
                </c:pt>
                <c:pt idx="787">
                  <c:v>6.2792999999999992</c:v>
                </c:pt>
                <c:pt idx="788">
                  <c:v>6.3827999999999996</c:v>
                </c:pt>
                <c:pt idx="789">
                  <c:v>6.2953999999999999</c:v>
                </c:pt>
                <c:pt idx="790">
                  <c:v>6.1355499999999994</c:v>
                </c:pt>
                <c:pt idx="791">
                  <c:v>6.1493500000000001</c:v>
                </c:pt>
                <c:pt idx="792">
                  <c:v>5.9998500000000003</c:v>
                </c:pt>
                <c:pt idx="793">
                  <c:v>5.9550000000000001</c:v>
                </c:pt>
                <c:pt idx="794">
                  <c:v>5.9550000000000001</c:v>
                </c:pt>
                <c:pt idx="795">
                  <c:v>5.9446499999999993</c:v>
                </c:pt>
                <c:pt idx="796">
                  <c:v>5.9756999999999998</c:v>
                </c:pt>
                <c:pt idx="797">
                  <c:v>5.9986999999999995</c:v>
                </c:pt>
                <c:pt idx="798">
                  <c:v>5.9998500000000003</c:v>
                </c:pt>
                <c:pt idx="799">
                  <c:v>6.0216999999999992</c:v>
                </c:pt>
                <c:pt idx="800">
                  <c:v>6.0470000000000006</c:v>
                </c:pt>
                <c:pt idx="801">
                  <c:v>6.0573499999999996</c:v>
                </c:pt>
                <c:pt idx="802">
                  <c:v>6.0573499999999996</c:v>
                </c:pt>
                <c:pt idx="803">
                  <c:v>6.0573499999999996</c:v>
                </c:pt>
                <c:pt idx="804">
                  <c:v>6.0147999999999993</c:v>
                </c:pt>
                <c:pt idx="805">
                  <c:v>5.8687500000000004</c:v>
                </c:pt>
                <c:pt idx="806">
                  <c:v>5.8837000000000002</c:v>
                </c:pt>
                <c:pt idx="807">
                  <c:v>5.8078000000000003</c:v>
                </c:pt>
                <c:pt idx="808">
                  <c:v>5.9124499999999998</c:v>
                </c:pt>
                <c:pt idx="809">
                  <c:v>6.0009999999999994</c:v>
                </c:pt>
                <c:pt idx="810">
                  <c:v>5.9527000000000001</c:v>
                </c:pt>
                <c:pt idx="811">
                  <c:v>5.8928999999999991</c:v>
                </c:pt>
                <c:pt idx="812">
                  <c:v>5.8331</c:v>
                </c:pt>
                <c:pt idx="813">
                  <c:v>5.8009000000000004</c:v>
                </c:pt>
                <c:pt idx="814">
                  <c:v>5.8009000000000004</c:v>
                </c:pt>
                <c:pt idx="815">
                  <c:v>5.7284500000000005</c:v>
                </c:pt>
                <c:pt idx="816">
                  <c:v>5.7732999999999999</c:v>
                </c:pt>
                <c:pt idx="817">
                  <c:v>5.6697999999999995</c:v>
                </c:pt>
                <c:pt idx="818">
                  <c:v>5.6145999999999994</c:v>
                </c:pt>
                <c:pt idx="819">
                  <c:v>5.63415</c:v>
                </c:pt>
                <c:pt idx="820">
                  <c:v>5.5892999999999997</c:v>
                </c:pt>
                <c:pt idx="821">
                  <c:v>5.5846999999999998</c:v>
                </c:pt>
                <c:pt idx="822">
                  <c:v>5.5076499999999999</c:v>
                </c:pt>
                <c:pt idx="823">
                  <c:v>5.5076499999999999</c:v>
                </c:pt>
                <c:pt idx="824">
                  <c:v>5.5076499999999999</c:v>
                </c:pt>
                <c:pt idx="825">
                  <c:v>5.5433000000000003</c:v>
                </c:pt>
                <c:pt idx="826">
                  <c:v>5.4696999999999996</c:v>
                </c:pt>
                <c:pt idx="827">
                  <c:v>5.4248500000000002</c:v>
                </c:pt>
                <c:pt idx="828">
                  <c:v>5.4558999999999997</c:v>
                </c:pt>
                <c:pt idx="829">
                  <c:v>5.4834999999999994</c:v>
                </c:pt>
                <c:pt idx="830">
                  <c:v>5.5087999999999999</c:v>
                </c:pt>
                <c:pt idx="831">
                  <c:v>5.5548000000000002</c:v>
                </c:pt>
                <c:pt idx="832">
                  <c:v>5.5961999999999996</c:v>
                </c:pt>
                <c:pt idx="833">
                  <c:v>5.6352999999999991</c:v>
                </c:pt>
                <c:pt idx="834">
                  <c:v>5.63185</c:v>
                </c:pt>
                <c:pt idx="835">
                  <c:v>5.6686499999999995</c:v>
                </c:pt>
                <c:pt idx="836">
                  <c:v>5.6882000000000001</c:v>
                </c:pt>
                <c:pt idx="837">
                  <c:v>5.7664</c:v>
                </c:pt>
                <c:pt idx="838">
                  <c:v>5.7330499999999995</c:v>
                </c:pt>
                <c:pt idx="839">
                  <c:v>5.6421999999999999</c:v>
                </c:pt>
                <c:pt idx="840">
                  <c:v>5.6824500000000002</c:v>
                </c:pt>
                <c:pt idx="841">
                  <c:v>5.6030999999999995</c:v>
                </c:pt>
                <c:pt idx="842">
                  <c:v>5.6168999999999993</c:v>
                </c:pt>
                <c:pt idx="843">
                  <c:v>5.6168999999999993</c:v>
                </c:pt>
                <c:pt idx="844">
                  <c:v>5.6652000000000005</c:v>
                </c:pt>
                <c:pt idx="845">
                  <c:v>5.7284500000000005</c:v>
                </c:pt>
                <c:pt idx="846">
                  <c:v>5.7284500000000005</c:v>
                </c:pt>
                <c:pt idx="847">
                  <c:v>5.7284500000000005</c:v>
                </c:pt>
                <c:pt idx="848">
                  <c:v>5.7893999999999997</c:v>
                </c:pt>
                <c:pt idx="849">
                  <c:v>5.8376999999999999</c:v>
                </c:pt>
                <c:pt idx="850">
                  <c:v>5.7870999999999997</c:v>
                </c:pt>
                <c:pt idx="851">
                  <c:v>5.7376500000000004</c:v>
                </c:pt>
                <c:pt idx="852">
                  <c:v>5.8606999999999996</c:v>
                </c:pt>
                <c:pt idx="853">
                  <c:v>5.8285</c:v>
                </c:pt>
                <c:pt idx="854">
                  <c:v>5.7387999999999995</c:v>
                </c:pt>
                <c:pt idx="855">
                  <c:v>5.8445999999999998</c:v>
                </c:pt>
                <c:pt idx="856">
                  <c:v>5.8813999999999993</c:v>
                </c:pt>
                <c:pt idx="857">
                  <c:v>5.8055000000000003</c:v>
                </c:pt>
                <c:pt idx="858">
                  <c:v>5.7272999999999996</c:v>
                </c:pt>
                <c:pt idx="859">
                  <c:v>5.7709999999999999</c:v>
                </c:pt>
                <c:pt idx="860">
                  <c:v>5.9412000000000003</c:v>
                </c:pt>
                <c:pt idx="861">
                  <c:v>5.9193499999999997</c:v>
                </c:pt>
                <c:pt idx="862">
                  <c:v>5.9182000000000006</c:v>
                </c:pt>
                <c:pt idx="863">
                  <c:v>6.0009999999999994</c:v>
                </c:pt>
                <c:pt idx="864">
                  <c:v>5.9124499999999998</c:v>
                </c:pt>
                <c:pt idx="865">
                  <c:v>5.8767999999999994</c:v>
                </c:pt>
                <c:pt idx="866">
                  <c:v>5.8342499999999999</c:v>
                </c:pt>
                <c:pt idx="867">
                  <c:v>5.8342499999999999</c:v>
                </c:pt>
                <c:pt idx="868">
                  <c:v>5.8342499999999999</c:v>
                </c:pt>
                <c:pt idx="869">
                  <c:v>5.8882999999999992</c:v>
                </c:pt>
                <c:pt idx="870">
                  <c:v>5.9389000000000003</c:v>
                </c:pt>
                <c:pt idx="871">
                  <c:v>6.0021500000000003</c:v>
                </c:pt>
                <c:pt idx="872">
                  <c:v>5.9274000000000004</c:v>
                </c:pt>
                <c:pt idx="873">
                  <c:v>5.9561499999999992</c:v>
                </c:pt>
                <c:pt idx="874">
                  <c:v>5.9527000000000001</c:v>
                </c:pt>
                <c:pt idx="875">
                  <c:v>6.0216999999999992</c:v>
                </c:pt>
                <c:pt idx="876">
                  <c:v>6.0389499999999998</c:v>
                </c:pt>
                <c:pt idx="877">
                  <c:v>6.0182500000000001</c:v>
                </c:pt>
                <c:pt idx="878">
                  <c:v>5.9504000000000001</c:v>
                </c:pt>
                <c:pt idx="879">
                  <c:v>5.8733500000000003</c:v>
                </c:pt>
                <c:pt idx="880">
                  <c:v>5.8952</c:v>
                </c:pt>
                <c:pt idx="881">
                  <c:v>5.8411499999999998</c:v>
                </c:pt>
                <c:pt idx="882">
                  <c:v>5.8848500000000001</c:v>
                </c:pt>
                <c:pt idx="883">
                  <c:v>5.9112999999999998</c:v>
                </c:pt>
                <c:pt idx="884">
                  <c:v>5.9032499999999999</c:v>
                </c:pt>
                <c:pt idx="885">
                  <c:v>5.8170000000000002</c:v>
                </c:pt>
                <c:pt idx="886">
                  <c:v>5.8308</c:v>
                </c:pt>
                <c:pt idx="887">
                  <c:v>5.7974499999999995</c:v>
                </c:pt>
                <c:pt idx="888">
                  <c:v>5.7974499999999995</c:v>
                </c:pt>
                <c:pt idx="889">
                  <c:v>5.7974499999999995</c:v>
                </c:pt>
                <c:pt idx="890">
                  <c:v>5.7974499999999995</c:v>
                </c:pt>
                <c:pt idx="891">
                  <c:v>6.2781500000000001</c:v>
                </c:pt>
                <c:pt idx="892">
                  <c:v>6.3057499999999997</c:v>
                </c:pt>
                <c:pt idx="893">
                  <c:v>6.2976999999999999</c:v>
                </c:pt>
                <c:pt idx="894">
                  <c:v>6.3758999999999997</c:v>
                </c:pt>
                <c:pt idx="895">
                  <c:v>6.3850999999999996</c:v>
                </c:pt>
                <c:pt idx="896">
                  <c:v>6.3781999999999996</c:v>
                </c:pt>
                <c:pt idx="897">
                  <c:v>6.54955</c:v>
                </c:pt>
                <c:pt idx="898">
                  <c:v>6.4794</c:v>
                </c:pt>
                <c:pt idx="899">
                  <c:v>6.5127499999999996</c:v>
                </c:pt>
                <c:pt idx="900">
                  <c:v>6.5345999999999993</c:v>
                </c:pt>
                <c:pt idx="901">
                  <c:v>6.5242500000000003</c:v>
                </c:pt>
                <c:pt idx="902">
                  <c:v>6.5069999999999997</c:v>
                </c:pt>
                <c:pt idx="903">
                  <c:v>6.5564499999999999</c:v>
                </c:pt>
                <c:pt idx="904">
                  <c:v>6.6990499999999997</c:v>
                </c:pt>
                <c:pt idx="905">
                  <c:v>6.7232000000000003</c:v>
                </c:pt>
                <c:pt idx="906">
                  <c:v>6.6185499999999999</c:v>
                </c:pt>
                <c:pt idx="907">
                  <c:v>6.6426999999999996</c:v>
                </c:pt>
                <c:pt idx="908">
                  <c:v>6.6013000000000002</c:v>
                </c:pt>
                <c:pt idx="909">
                  <c:v>6.6634000000000002</c:v>
                </c:pt>
                <c:pt idx="910">
                  <c:v>6.8945499999999997</c:v>
                </c:pt>
                <c:pt idx="911">
                  <c:v>6.8945499999999997</c:v>
                </c:pt>
                <c:pt idx="912">
                  <c:v>6.8945499999999997</c:v>
                </c:pt>
                <c:pt idx="913">
                  <c:v>6.9750499999999995</c:v>
                </c:pt>
                <c:pt idx="914">
                  <c:v>6.9750499999999995</c:v>
                </c:pt>
                <c:pt idx="915">
                  <c:v>6.7185999999999995</c:v>
                </c:pt>
                <c:pt idx="916">
                  <c:v>6.7439</c:v>
                </c:pt>
                <c:pt idx="917">
                  <c:v>6.7335499999999993</c:v>
                </c:pt>
                <c:pt idx="918">
                  <c:v>6.7611499999999998</c:v>
                </c:pt>
                <c:pt idx="919">
                  <c:v>6.6472999999999995</c:v>
                </c:pt>
                <c:pt idx="920">
                  <c:v>6.6840999999999999</c:v>
                </c:pt>
                <c:pt idx="921">
                  <c:v>6.6875499999999999</c:v>
                </c:pt>
                <c:pt idx="922">
                  <c:v>6.67605</c:v>
                </c:pt>
                <c:pt idx="923">
                  <c:v>6.7094000000000005</c:v>
                </c:pt>
                <c:pt idx="924">
                  <c:v>6.6702999999999992</c:v>
                </c:pt>
                <c:pt idx="925">
                  <c:v>6.6772</c:v>
                </c:pt>
                <c:pt idx="926">
                  <c:v>6.5967000000000002</c:v>
                </c:pt>
                <c:pt idx="927">
                  <c:v>6.6357999999999997</c:v>
                </c:pt>
                <c:pt idx="928">
                  <c:v>6.7335499999999993</c:v>
                </c:pt>
                <c:pt idx="929">
                  <c:v>6.6990499999999997</c:v>
                </c:pt>
                <c:pt idx="930">
                  <c:v>6.6587999999999994</c:v>
                </c:pt>
                <c:pt idx="931">
                  <c:v>6.6128</c:v>
                </c:pt>
                <c:pt idx="932">
                  <c:v>6.6128</c:v>
                </c:pt>
                <c:pt idx="933">
                  <c:v>6.6128</c:v>
                </c:pt>
                <c:pt idx="934">
                  <c:v>6.7266500000000002</c:v>
                </c:pt>
                <c:pt idx="935">
                  <c:v>6.6829499999999999</c:v>
                </c:pt>
                <c:pt idx="936">
                  <c:v>6.8048500000000001</c:v>
                </c:pt>
                <c:pt idx="937">
                  <c:v>6.7990999999999993</c:v>
                </c:pt>
                <c:pt idx="938">
                  <c:v>6.7277999999999993</c:v>
                </c:pt>
                <c:pt idx="939">
                  <c:v>6.7002000000000006</c:v>
                </c:pt>
                <c:pt idx="940">
                  <c:v>6.54725</c:v>
                </c:pt>
                <c:pt idx="941">
                  <c:v>6.4851500000000009</c:v>
                </c:pt>
                <c:pt idx="942">
                  <c:v>6.4736500000000001</c:v>
                </c:pt>
                <c:pt idx="943">
                  <c:v>6.5138999999999996</c:v>
                </c:pt>
                <c:pt idx="944">
                  <c:v>6.5184999999999995</c:v>
                </c:pt>
                <c:pt idx="945">
                  <c:v>6.54955</c:v>
                </c:pt>
                <c:pt idx="946">
                  <c:v>6.55185</c:v>
                </c:pt>
                <c:pt idx="947">
                  <c:v>6.6151</c:v>
                </c:pt>
                <c:pt idx="948">
                  <c:v>6.5115999999999996</c:v>
                </c:pt>
                <c:pt idx="949">
                  <c:v>6.620849999999999</c:v>
                </c:pt>
                <c:pt idx="950">
                  <c:v>6.7151499999999995</c:v>
                </c:pt>
                <c:pt idx="951">
                  <c:v>6.7553999999999998</c:v>
                </c:pt>
                <c:pt idx="952">
                  <c:v>6.8129</c:v>
                </c:pt>
                <c:pt idx="953">
                  <c:v>6.8416500000000005</c:v>
                </c:pt>
                <c:pt idx="954">
                  <c:v>6.8209499999999998</c:v>
                </c:pt>
                <c:pt idx="955">
                  <c:v>6.8209499999999998</c:v>
                </c:pt>
                <c:pt idx="956">
                  <c:v>6.8209499999999998</c:v>
                </c:pt>
                <c:pt idx="957">
                  <c:v>6.7507999999999999</c:v>
                </c:pt>
                <c:pt idx="958">
                  <c:v>6.7507999999999999</c:v>
                </c:pt>
                <c:pt idx="959">
                  <c:v>6.7507999999999999</c:v>
                </c:pt>
                <c:pt idx="960">
                  <c:v>6.6645500000000002</c:v>
                </c:pt>
                <c:pt idx="961">
                  <c:v>6.6173999999999999</c:v>
                </c:pt>
                <c:pt idx="962">
                  <c:v>6.7668999999999997</c:v>
                </c:pt>
                <c:pt idx="963">
                  <c:v>6.7565499999999989</c:v>
                </c:pt>
                <c:pt idx="964">
                  <c:v>6.8922499999999998</c:v>
                </c:pt>
                <c:pt idx="965">
                  <c:v>6.885349999999999</c:v>
                </c:pt>
                <c:pt idx="966">
                  <c:v>6.8623499999999993</c:v>
                </c:pt>
                <c:pt idx="967">
                  <c:v>6.9301999999999992</c:v>
                </c:pt>
                <c:pt idx="968">
                  <c:v>6.9301999999999992</c:v>
                </c:pt>
                <c:pt idx="969">
                  <c:v>6.9140999999999995</c:v>
                </c:pt>
                <c:pt idx="970">
                  <c:v>7.0440499999999995</c:v>
                </c:pt>
                <c:pt idx="971">
                  <c:v>7.0555500000000002</c:v>
                </c:pt>
                <c:pt idx="972">
                  <c:v>6.9785000000000004</c:v>
                </c:pt>
                <c:pt idx="973">
                  <c:v>6.93825</c:v>
                </c:pt>
                <c:pt idx="974">
                  <c:v>6.9865499999999994</c:v>
                </c:pt>
                <c:pt idx="975">
                  <c:v>6.9854000000000003</c:v>
                </c:pt>
                <c:pt idx="976">
                  <c:v>6.9347999999999992</c:v>
                </c:pt>
                <c:pt idx="977">
                  <c:v>6.9347999999999992</c:v>
                </c:pt>
                <c:pt idx="978">
                  <c:v>6.9347999999999992</c:v>
                </c:pt>
                <c:pt idx="979">
                  <c:v>6.9014499999999996</c:v>
                </c:pt>
                <c:pt idx="980">
                  <c:v>6.9485999999999999</c:v>
                </c:pt>
                <c:pt idx="981">
                  <c:v>7.0371500000000005</c:v>
                </c:pt>
                <c:pt idx="982">
                  <c:v>7.0463500000000003</c:v>
                </c:pt>
                <c:pt idx="983">
                  <c:v>7.0463500000000003</c:v>
                </c:pt>
                <c:pt idx="984">
                  <c:v>7.3062499999999995</c:v>
                </c:pt>
                <c:pt idx="985">
                  <c:v>7.2625500000000001</c:v>
                </c:pt>
                <c:pt idx="986">
                  <c:v>7.2314999999999996</c:v>
                </c:pt>
                <c:pt idx="987">
                  <c:v>7.3821499999999993</c:v>
                </c:pt>
                <c:pt idx="988">
                  <c:v>7.3177500000000002</c:v>
                </c:pt>
                <c:pt idx="989">
                  <c:v>7.2706</c:v>
                </c:pt>
                <c:pt idx="990">
                  <c:v>7.2924499999999997</c:v>
                </c:pt>
                <c:pt idx="991">
                  <c:v>7.1854999999999993</c:v>
                </c:pt>
                <c:pt idx="992">
                  <c:v>7.1521499999999998</c:v>
                </c:pt>
                <c:pt idx="993">
                  <c:v>6.9819500000000003</c:v>
                </c:pt>
                <c:pt idx="994">
                  <c:v>6.7956500000000002</c:v>
                </c:pt>
                <c:pt idx="995">
                  <c:v>6.7300999999999993</c:v>
                </c:pt>
                <c:pt idx="996">
                  <c:v>6.68065</c:v>
                </c:pt>
                <c:pt idx="997">
                  <c:v>6.7185999999999995</c:v>
                </c:pt>
                <c:pt idx="998">
                  <c:v>6.7185999999999995</c:v>
                </c:pt>
                <c:pt idx="999">
                  <c:v>6.7185999999999995</c:v>
                </c:pt>
                <c:pt idx="1000">
                  <c:v>6.8773</c:v>
                </c:pt>
                <c:pt idx="1001">
                  <c:v>6.7507999999999999</c:v>
                </c:pt>
                <c:pt idx="1002">
                  <c:v>6.7243499999999994</c:v>
                </c:pt>
                <c:pt idx="1003">
                  <c:v>6.7220499999999994</c:v>
                </c:pt>
                <c:pt idx="1004">
                  <c:v>6.7783999999999995</c:v>
                </c:pt>
                <c:pt idx="1005">
                  <c:v>6.5679499999999997</c:v>
                </c:pt>
                <c:pt idx="1006">
                  <c:v>6.6334999999999997</c:v>
                </c:pt>
                <c:pt idx="1007">
                  <c:v>6.5667999999999989</c:v>
                </c:pt>
                <c:pt idx="1008">
                  <c:v>6.55185</c:v>
                </c:pt>
                <c:pt idx="1009">
                  <c:v>6.7013499999999997</c:v>
                </c:pt>
                <c:pt idx="1010">
                  <c:v>6.6553499999999994</c:v>
                </c:pt>
                <c:pt idx="1011">
                  <c:v>6.7185999999999995</c:v>
                </c:pt>
                <c:pt idx="1012">
                  <c:v>6.6484500000000004</c:v>
                </c:pt>
                <c:pt idx="1013">
                  <c:v>6.80945</c:v>
                </c:pt>
                <c:pt idx="1014">
                  <c:v>6.9325000000000001</c:v>
                </c:pt>
                <c:pt idx="1015">
                  <c:v>6.9692999999999996</c:v>
                </c:pt>
                <c:pt idx="1016">
                  <c:v>7.0198999999999998</c:v>
                </c:pt>
                <c:pt idx="1017">
                  <c:v>7.0198999999999998</c:v>
                </c:pt>
                <c:pt idx="1018">
                  <c:v>7.0877499999999998</c:v>
                </c:pt>
                <c:pt idx="1019">
                  <c:v>7.2568000000000001</c:v>
                </c:pt>
                <c:pt idx="1020">
                  <c:v>7.2568000000000001</c:v>
                </c:pt>
                <c:pt idx="1021">
                  <c:v>7.2568000000000001</c:v>
                </c:pt>
                <c:pt idx="1022">
                  <c:v>7.5707499999999994</c:v>
                </c:pt>
                <c:pt idx="1023">
                  <c:v>7.4914000000000005</c:v>
                </c:pt>
                <c:pt idx="1024">
                  <c:v>7.7420999999999998</c:v>
                </c:pt>
                <c:pt idx="1025">
                  <c:v>7.7202499999999992</c:v>
                </c:pt>
                <c:pt idx="1026">
                  <c:v>7.6834499999999997</c:v>
                </c:pt>
                <c:pt idx="1027">
                  <c:v>7.7892499999999991</c:v>
                </c:pt>
                <c:pt idx="1028">
                  <c:v>7.8479000000000001</c:v>
                </c:pt>
                <c:pt idx="1029">
                  <c:v>7.5730499999999994</c:v>
                </c:pt>
                <c:pt idx="1030">
                  <c:v>7.5350999999999999</c:v>
                </c:pt>
                <c:pt idx="1031">
                  <c:v>7.6109999999999998</c:v>
                </c:pt>
                <c:pt idx="1032">
                  <c:v>7.4890999999999988</c:v>
                </c:pt>
                <c:pt idx="1033">
                  <c:v>7.4672499999999999</c:v>
                </c:pt>
                <c:pt idx="1034">
                  <c:v>7.4407999999999994</c:v>
                </c:pt>
                <c:pt idx="1035">
                  <c:v>7.2924499999999997</c:v>
                </c:pt>
                <c:pt idx="1036">
                  <c:v>7.6132999999999997</c:v>
                </c:pt>
                <c:pt idx="1037">
                  <c:v>7.6086999999999998</c:v>
                </c:pt>
                <c:pt idx="1038">
                  <c:v>7.7512999999999996</c:v>
                </c:pt>
                <c:pt idx="1039">
                  <c:v>7.7512999999999996</c:v>
                </c:pt>
                <c:pt idx="1040">
                  <c:v>7.8651499999999999</c:v>
                </c:pt>
                <c:pt idx="1041">
                  <c:v>8.0594999999999999</c:v>
                </c:pt>
                <c:pt idx="1042">
                  <c:v>8.0594999999999999</c:v>
                </c:pt>
                <c:pt idx="1043">
                  <c:v>8.0594999999999999</c:v>
                </c:pt>
                <c:pt idx="1044">
                  <c:v>7.8225999999999996</c:v>
                </c:pt>
                <c:pt idx="1045">
                  <c:v>7.3660499999999995</c:v>
                </c:pt>
                <c:pt idx="1046">
                  <c:v>7.2970499999999996</c:v>
                </c:pt>
                <c:pt idx="1047">
                  <c:v>7.3177500000000002</c:v>
                </c:pt>
                <c:pt idx="1048">
                  <c:v>7.3177500000000002</c:v>
                </c:pt>
                <c:pt idx="1049">
                  <c:v>7.1084499999999995</c:v>
                </c:pt>
                <c:pt idx="1050">
                  <c:v>7.3096999999999994</c:v>
                </c:pt>
                <c:pt idx="1051">
                  <c:v>7.2475999999999994</c:v>
                </c:pt>
                <c:pt idx="1052">
                  <c:v>7.4338999999999995</c:v>
                </c:pt>
                <c:pt idx="1053">
                  <c:v>7.4718499999999999</c:v>
                </c:pt>
                <c:pt idx="1054">
                  <c:v>7.4637999999999991</c:v>
                </c:pt>
                <c:pt idx="1055">
                  <c:v>7.4637999999999991</c:v>
                </c:pt>
                <c:pt idx="1056">
                  <c:v>7.3372999999999999</c:v>
                </c:pt>
                <c:pt idx="1057">
                  <c:v>7.4131999999999998</c:v>
                </c:pt>
                <c:pt idx="1058">
                  <c:v>7.2245999999999988</c:v>
                </c:pt>
                <c:pt idx="1059">
                  <c:v>7.26945</c:v>
                </c:pt>
                <c:pt idx="1060">
                  <c:v>7.3108500000000003</c:v>
                </c:pt>
                <c:pt idx="1061">
                  <c:v>7.3717999999999995</c:v>
                </c:pt>
                <c:pt idx="1062">
                  <c:v>7.4292999999999996</c:v>
                </c:pt>
                <c:pt idx="1063">
                  <c:v>7.4741499999999998</c:v>
                </c:pt>
                <c:pt idx="1064">
                  <c:v>7.4396500000000003</c:v>
                </c:pt>
                <c:pt idx="1065">
                  <c:v>7.4396500000000003</c:v>
                </c:pt>
                <c:pt idx="1066">
                  <c:v>7.1831999999999994</c:v>
                </c:pt>
                <c:pt idx="1067">
                  <c:v>7.20505</c:v>
                </c:pt>
                <c:pt idx="1068">
                  <c:v>7.0624500000000001</c:v>
                </c:pt>
                <c:pt idx="1069">
                  <c:v>7.0474999999999994</c:v>
                </c:pt>
                <c:pt idx="1070">
                  <c:v>7.1395</c:v>
                </c:pt>
                <c:pt idx="1071">
                  <c:v>7.1349</c:v>
                </c:pt>
                <c:pt idx="1072">
                  <c:v>7.1521499999999998</c:v>
                </c:pt>
                <c:pt idx="1073">
                  <c:v>7.0290999999999997</c:v>
                </c:pt>
                <c:pt idx="1074">
                  <c:v>6.9255999999999993</c:v>
                </c:pt>
                <c:pt idx="1075">
                  <c:v>6.880749999999999</c:v>
                </c:pt>
                <c:pt idx="1076">
                  <c:v>6.9037499999999996</c:v>
                </c:pt>
                <c:pt idx="1077">
                  <c:v>6.8120999999999992</c:v>
                </c:pt>
                <c:pt idx="1078">
                  <c:v>6.7890999999999995</c:v>
                </c:pt>
                <c:pt idx="1079">
                  <c:v>6.7890999999999995</c:v>
                </c:pt>
                <c:pt idx="1080">
                  <c:v>6.4785999999999992</c:v>
                </c:pt>
                <c:pt idx="1081">
                  <c:v>6.5107999999999997</c:v>
                </c:pt>
                <c:pt idx="1082">
                  <c:v>6.5395500000000002</c:v>
                </c:pt>
                <c:pt idx="1083">
                  <c:v>6.5510499999999992</c:v>
                </c:pt>
                <c:pt idx="1084">
                  <c:v>6.5310499999999996</c:v>
                </c:pt>
                <c:pt idx="1085">
                  <c:v>6.5210499999999989</c:v>
                </c:pt>
                <c:pt idx="1086">
                  <c:v>6.7288499999999996</c:v>
                </c:pt>
                <c:pt idx="1087">
                  <c:v>6.7245999999999997</c:v>
                </c:pt>
                <c:pt idx="1088">
                  <c:v>6.72105</c:v>
                </c:pt>
                <c:pt idx="1089">
                  <c:v>6.8061499999999997</c:v>
                </c:pt>
                <c:pt idx="1090">
                  <c:v>6.7175999999999991</c:v>
                </c:pt>
                <c:pt idx="1091">
                  <c:v>6.7961499999999999</c:v>
                </c:pt>
                <c:pt idx="1092">
                  <c:v>6.8800999999999988</c:v>
                </c:pt>
                <c:pt idx="1093">
                  <c:v>6.9192</c:v>
                </c:pt>
                <c:pt idx="1094">
                  <c:v>6.9594500000000004</c:v>
                </c:pt>
                <c:pt idx="1095">
                  <c:v>6.8087</c:v>
                </c:pt>
                <c:pt idx="1096">
                  <c:v>6.86815</c:v>
                </c:pt>
                <c:pt idx="1097">
                  <c:v>6.7672999999999996</c:v>
                </c:pt>
                <c:pt idx="1098">
                  <c:v>6.8201999999999998</c:v>
                </c:pt>
                <c:pt idx="1099">
                  <c:v>6.9271500000000001</c:v>
                </c:pt>
                <c:pt idx="1100">
                  <c:v>6.9669499999999998</c:v>
                </c:pt>
                <c:pt idx="1101">
                  <c:v>6.8726500000000001</c:v>
                </c:pt>
                <c:pt idx="1102">
                  <c:v>6.9186499999999995</c:v>
                </c:pt>
                <c:pt idx="1103">
                  <c:v>6.9374000000000002</c:v>
                </c:pt>
                <c:pt idx="1104">
                  <c:v>6.9097999999999997</c:v>
                </c:pt>
                <c:pt idx="1105">
                  <c:v>6.9603999999999999</c:v>
                </c:pt>
                <c:pt idx="1106">
                  <c:v>7.0612499999999994</c:v>
                </c:pt>
                <c:pt idx="1107">
                  <c:v>7.0612499999999994</c:v>
                </c:pt>
                <c:pt idx="1108">
                  <c:v>7.0612499999999994</c:v>
                </c:pt>
                <c:pt idx="1109">
                  <c:v>7.0072000000000001</c:v>
                </c:pt>
                <c:pt idx="1110">
                  <c:v>7.1969500000000002</c:v>
                </c:pt>
                <c:pt idx="1111">
                  <c:v>7.1658999999999997</c:v>
                </c:pt>
                <c:pt idx="1112">
                  <c:v>7.2406500000000005</c:v>
                </c:pt>
                <c:pt idx="1113">
                  <c:v>7.1601499999999998</c:v>
                </c:pt>
                <c:pt idx="1114">
                  <c:v>7.1336999999999993</c:v>
                </c:pt>
                <c:pt idx="1115">
                  <c:v>7.0324999999999998</c:v>
                </c:pt>
                <c:pt idx="1116">
                  <c:v>7.0550499999999996</c:v>
                </c:pt>
                <c:pt idx="1117">
                  <c:v>7.1010499999999999</c:v>
                </c:pt>
                <c:pt idx="1118">
                  <c:v>7.1010499999999999</c:v>
                </c:pt>
                <c:pt idx="1119">
                  <c:v>7.02745</c:v>
                </c:pt>
                <c:pt idx="1120">
                  <c:v>7.0067499999999994</c:v>
                </c:pt>
                <c:pt idx="1121">
                  <c:v>7.0527499999999996</c:v>
                </c:pt>
                <c:pt idx="1122">
                  <c:v>7.0228499999999991</c:v>
                </c:pt>
                <c:pt idx="1123">
                  <c:v>6.9561500000000009</c:v>
                </c:pt>
                <c:pt idx="1124">
                  <c:v>6.9159000000000006</c:v>
                </c:pt>
                <c:pt idx="1125">
                  <c:v>6.8894500000000001</c:v>
                </c:pt>
                <c:pt idx="1126">
                  <c:v>7.0032999999999994</c:v>
                </c:pt>
                <c:pt idx="1127">
                  <c:v>7.0032999999999994</c:v>
                </c:pt>
                <c:pt idx="1128">
                  <c:v>7.0432999999999995</c:v>
                </c:pt>
                <c:pt idx="1129">
                  <c:v>7.1272499999999992</c:v>
                </c:pt>
                <c:pt idx="1130">
                  <c:v>7.1042499999999995</c:v>
                </c:pt>
                <c:pt idx="1131">
                  <c:v>7.1421999999999999</c:v>
                </c:pt>
                <c:pt idx="1132">
                  <c:v>7.0939000000000005</c:v>
                </c:pt>
                <c:pt idx="1133">
                  <c:v>7.1858999999999993</c:v>
                </c:pt>
                <c:pt idx="1134">
                  <c:v>7.0677999999999992</c:v>
                </c:pt>
                <c:pt idx="1135">
                  <c:v>7.1310500000000001</c:v>
                </c:pt>
                <c:pt idx="1136">
                  <c:v>7.2058</c:v>
                </c:pt>
                <c:pt idx="1137">
                  <c:v>7.3024000000000004</c:v>
                </c:pt>
                <c:pt idx="1138">
                  <c:v>7.3575999999999997</c:v>
                </c:pt>
                <c:pt idx="1139">
                  <c:v>7.3776000000000002</c:v>
                </c:pt>
                <c:pt idx="1140">
                  <c:v>7.1544999999999996</c:v>
                </c:pt>
                <c:pt idx="1141">
                  <c:v>7.1107999999999993</c:v>
                </c:pt>
                <c:pt idx="1142">
                  <c:v>7.1092999999999993</c:v>
                </c:pt>
                <c:pt idx="1143">
                  <c:v>7.1844000000000001</c:v>
                </c:pt>
                <c:pt idx="1144">
                  <c:v>7.2694999999999999</c:v>
                </c:pt>
                <c:pt idx="1145">
                  <c:v>7.1418499999999998</c:v>
                </c:pt>
                <c:pt idx="1146">
                  <c:v>7.1303499999999991</c:v>
                </c:pt>
                <c:pt idx="1147">
                  <c:v>7.1015999999999995</c:v>
                </c:pt>
                <c:pt idx="1148">
                  <c:v>7.1614000000000004</c:v>
                </c:pt>
                <c:pt idx="1149">
                  <c:v>7.1614000000000004</c:v>
                </c:pt>
                <c:pt idx="1150">
                  <c:v>7.1614000000000004</c:v>
                </c:pt>
                <c:pt idx="1151">
                  <c:v>7.1614000000000004</c:v>
                </c:pt>
                <c:pt idx="1152">
                  <c:v>6.8991999999999996</c:v>
                </c:pt>
                <c:pt idx="1153">
                  <c:v>6.8888499999999997</c:v>
                </c:pt>
                <c:pt idx="1154">
                  <c:v>6.8692999999999991</c:v>
                </c:pt>
                <c:pt idx="1155">
                  <c:v>6.9283000000000001</c:v>
                </c:pt>
                <c:pt idx="1156">
                  <c:v>6.9130000000000003</c:v>
                </c:pt>
                <c:pt idx="1157">
                  <c:v>6.9222000000000001</c:v>
                </c:pt>
                <c:pt idx="1158">
                  <c:v>6.9348499999999991</c:v>
                </c:pt>
                <c:pt idx="1159">
                  <c:v>6.9075999999999995</c:v>
                </c:pt>
                <c:pt idx="1160">
                  <c:v>6.8408999999999995</c:v>
                </c:pt>
                <c:pt idx="1161">
                  <c:v>6.8029500000000001</c:v>
                </c:pt>
                <c:pt idx="1162">
                  <c:v>6.9443999999999999</c:v>
                </c:pt>
                <c:pt idx="1163">
                  <c:v>6.9225499999999993</c:v>
                </c:pt>
                <c:pt idx="1164">
                  <c:v>6.7580999999999989</c:v>
                </c:pt>
                <c:pt idx="1165">
                  <c:v>6.7730499999999996</c:v>
                </c:pt>
                <c:pt idx="1166">
                  <c:v>6.7569499999999998</c:v>
                </c:pt>
                <c:pt idx="1167">
                  <c:v>6.7580999999999989</c:v>
                </c:pt>
                <c:pt idx="1168">
                  <c:v>6.7983499999999992</c:v>
                </c:pt>
                <c:pt idx="1169">
                  <c:v>6.9210499999999993</c:v>
                </c:pt>
                <c:pt idx="1170">
                  <c:v>6.9325499999999991</c:v>
                </c:pt>
                <c:pt idx="1171">
                  <c:v>6.9670499999999995</c:v>
                </c:pt>
                <c:pt idx="1172">
                  <c:v>6.9670499999999995</c:v>
                </c:pt>
                <c:pt idx="1173">
                  <c:v>6.9670499999999995</c:v>
                </c:pt>
                <c:pt idx="1174">
                  <c:v>6.8336499999999996</c:v>
                </c:pt>
                <c:pt idx="1175">
                  <c:v>6.8336499999999996</c:v>
                </c:pt>
                <c:pt idx="1176">
                  <c:v>6.7059999999999995</c:v>
                </c:pt>
                <c:pt idx="1177">
                  <c:v>6.7611999999999997</c:v>
                </c:pt>
                <c:pt idx="1178">
                  <c:v>6.7335999999999991</c:v>
                </c:pt>
                <c:pt idx="1179">
                  <c:v>6.7983499999999992</c:v>
                </c:pt>
                <c:pt idx="1180">
                  <c:v>6.9340499999999992</c:v>
                </c:pt>
                <c:pt idx="1181">
                  <c:v>6.8627500000000001</c:v>
                </c:pt>
                <c:pt idx="1182">
                  <c:v>6.8351500000000005</c:v>
                </c:pt>
                <c:pt idx="1183">
                  <c:v>6.8569999999999993</c:v>
                </c:pt>
                <c:pt idx="1184">
                  <c:v>6.9130000000000003</c:v>
                </c:pt>
                <c:pt idx="1185">
                  <c:v>6.9911999999999992</c:v>
                </c:pt>
                <c:pt idx="1186">
                  <c:v>6.9658999999999995</c:v>
                </c:pt>
                <c:pt idx="1187">
                  <c:v>6.9394499999999999</c:v>
                </c:pt>
                <c:pt idx="1188">
                  <c:v>6.8554999999999993</c:v>
                </c:pt>
                <c:pt idx="1189">
                  <c:v>6.7738499999999995</c:v>
                </c:pt>
                <c:pt idx="1190">
                  <c:v>6.8255999999999997</c:v>
                </c:pt>
                <c:pt idx="1191">
                  <c:v>6.8125999999999998</c:v>
                </c:pt>
                <c:pt idx="1192">
                  <c:v>6.86435</c:v>
                </c:pt>
                <c:pt idx="1193">
                  <c:v>6.86435</c:v>
                </c:pt>
                <c:pt idx="1194">
                  <c:v>6.8843499999999995</c:v>
                </c:pt>
                <c:pt idx="1195">
                  <c:v>6.7018500000000003</c:v>
                </c:pt>
                <c:pt idx="1196">
                  <c:v>6.7026500000000002</c:v>
                </c:pt>
                <c:pt idx="1197">
                  <c:v>6.6899999999999995</c:v>
                </c:pt>
                <c:pt idx="1198">
                  <c:v>6.660099999999999</c:v>
                </c:pt>
                <c:pt idx="1199">
                  <c:v>6.6911499999999995</c:v>
                </c:pt>
                <c:pt idx="1200">
                  <c:v>6.7153</c:v>
                </c:pt>
                <c:pt idx="1201">
                  <c:v>6.8054499999999996</c:v>
                </c:pt>
                <c:pt idx="1202">
                  <c:v>6.9227499999999997</c:v>
                </c:pt>
                <c:pt idx="1203">
                  <c:v>6.9204499999999998</c:v>
                </c:pt>
                <c:pt idx="1204">
                  <c:v>6.8928499999999993</c:v>
                </c:pt>
                <c:pt idx="1205">
                  <c:v>6.8652499999999996</c:v>
                </c:pt>
                <c:pt idx="1206">
                  <c:v>6.8134999999999994</c:v>
                </c:pt>
                <c:pt idx="1207">
                  <c:v>6.8583499999999997</c:v>
                </c:pt>
                <c:pt idx="1208">
                  <c:v>6.8269500000000001</c:v>
                </c:pt>
                <c:pt idx="1209">
                  <c:v>6.9062999999999999</c:v>
                </c:pt>
                <c:pt idx="1210">
                  <c:v>6.8698499999999996</c:v>
                </c:pt>
                <c:pt idx="1211">
                  <c:v>6.8671999999999995</c:v>
                </c:pt>
                <c:pt idx="1212">
                  <c:v>6.8913499999999992</c:v>
                </c:pt>
                <c:pt idx="1213">
                  <c:v>6.8257999999999992</c:v>
                </c:pt>
                <c:pt idx="1214">
                  <c:v>6.8637499999999996</c:v>
                </c:pt>
                <c:pt idx="1215">
                  <c:v>6.9051499999999999</c:v>
                </c:pt>
                <c:pt idx="1216">
                  <c:v>6.9051499999999999</c:v>
                </c:pt>
                <c:pt idx="1217">
                  <c:v>6.8951500000000001</c:v>
                </c:pt>
                <c:pt idx="1218">
                  <c:v>7.0204999999999993</c:v>
                </c:pt>
                <c:pt idx="1219">
                  <c:v>7.0204999999999993</c:v>
                </c:pt>
                <c:pt idx="1220">
                  <c:v>6.9077999999999999</c:v>
                </c:pt>
                <c:pt idx="1221">
                  <c:v>6.9399999999999995</c:v>
                </c:pt>
                <c:pt idx="1222">
                  <c:v>6.9181499999999998</c:v>
                </c:pt>
                <c:pt idx="1223">
                  <c:v>6.8134999999999994</c:v>
                </c:pt>
                <c:pt idx="1224">
                  <c:v>6.8925000000000001</c:v>
                </c:pt>
                <c:pt idx="1225">
                  <c:v>6.9511500000000002</c:v>
                </c:pt>
                <c:pt idx="1226">
                  <c:v>7.0167000000000002</c:v>
                </c:pt>
                <c:pt idx="1227">
                  <c:v>7.0305</c:v>
                </c:pt>
                <c:pt idx="1228">
                  <c:v>6.9775999999999989</c:v>
                </c:pt>
                <c:pt idx="1229">
                  <c:v>7.1279000000000003</c:v>
                </c:pt>
                <c:pt idx="1230">
                  <c:v>7.1002999999999998</c:v>
                </c:pt>
                <c:pt idx="1231">
                  <c:v>7.0780999999999992</c:v>
                </c:pt>
                <c:pt idx="1232">
                  <c:v>6.8978999999999999</c:v>
                </c:pt>
                <c:pt idx="1233">
                  <c:v>6.9128499999999997</c:v>
                </c:pt>
                <c:pt idx="1234">
                  <c:v>6.886849999999999</c:v>
                </c:pt>
                <c:pt idx="1235">
                  <c:v>6.8956999999999997</c:v>
                </c:pt>
                <c:pt idx="1236">
                  <c:v>6.9600999999999988</c:v>
                </c:pt>
                <c:pt idx="1237">
                  <c:v>6.9600999999999988</c:v>
                </c:pt>
                <c:pt idx="1238">
                  <c:v>6.9700999999999995</c:v>
                </c:pt>
                <c:pt idx="1239">
                  <c:v>6.9034000000000004</c:v>
                </c:pt>
                <c:pt idx="1240">
                  <c:v>6.8892499999999997</c:v>
                </c:pt>
                <c:pt idx="1241">
                  <c:v>6.9409999999999998</c:v>
                </c:pt>
                <c:pt idx="1242">
                  <c:v>6.9214500000000001</c:v>
                </c:pt>
                <c:pt idx="1243">
                  <c:v>6.8524499999999993</c:v>
                </c:pt>
                <c:pt idx="1244">
                  <c:v>6.8279499999999995</c:v>
                </c:pt>
                <c:pt idx="1245">
                  <c:v>6.8946499999999995</c:v>
                </c:pt>
                <c:pt idx="1246">
                  <c:v>6.8923499999999995</c:v>
                </c:pt>
                <c:pt idx="1247">
                  <c:v>7.0073499999999997</c:v>
                </c:pt>
                <c:pt idx="1248">
                  <c:v>7.02</c:v>
                </c:pt>
                <c:pt idx="1249">
                  <c:v>6.9679000000000002</c:v>
                </c:pt>
                <c:pt idx="1250">
                  <c:v>7.0562999999999994</c:v>
                </c:pt>
                <c:pt idx="1251">
                  <c:v>6.9420999999999999</c:v>
                </c:pt>
                <c:pt idx="1252">
                  <c:v>6.9639500000000005</c:v>
                </c:pt>
                <c:pt idx="1253">
                  <c:v>7.0122499999999999</c:v>
                </c:pt>
                <c:pt idx="1254">
                  <c:v>7.0996499999999996</c:v>
                </c:pt>
                <c:pt idx="1255">
                  <c:v>7.0800999999999989</c:v>
                </c:pt>
                <c:pt idx="1256">
                  <c:v>7.0168499999999989</c:v>
                </c:pt>
                <c:pt idx="1257">
                  <c:v>6.9834999999999994</c:v>
                </c:pt>
                <c:pt idx="1258">
                  <c:v>6.8347999999999995</c:v>
                </c:pt>
                <c:pt idx="1259">
                  <c:v>6.8347999999999995</c:v>
                </c:pt>
                <c:pt idx="1260">
                  <c:v>6.8347999999999995</c:v>
                </c:pt>
                <c:pt idx="1261">
                  <c:v>6.99695</c:v>
                </c:pt>
                <c:pt idx="1262">
                  <c:v>7.0752499999999996</c:v>
                </c:pt>
                <c:pt idx="1263">
                  <c:v>7.1315999999999997</c:v>
                </c:pt>
                <c:pt idx="1264">
                  <c:v>7.3040999999999991</c:v>
                </c:pt>
                <c:pt idx="1265">
                  <c:v>7.3247999999999998</c:v>
                </c:pt>
                <c:pt idx="1266">
                  <c:v>7.3512499999999994</c:v>
                </c:pt>
                <c:pt idx="1267">
                  <c:v>7.38</c:v>
                </c:pt>
                <c:pt idx="1268">
                  <c:v>7.4049499999999995</c:v>
                </c:pt>
                <c:pt idx="1269">
                  <c:v>7.3520499999999993</c:v>
                </c:pt>
                <c:pt idx="1270">
                  <c:v>7.2772999999999994</c:v>
                </c:pt>
                <c:pt idx="1271">
                  <c:v>7.242</c:v>
                </c:pt>
                <c:pt idx="1272">
                  <c:v>7.2209500000000002</c:v>
                </c:pt>
                <c:pt idx="1273">
                  <c:v>7.3015499999999998</c:v>
                </c:pt>
                <c:pt idx="1274">
                  <c:v>7.2840499999999997</c:v>
                </c:pt>
                <c:pt idx="1275">
                  <c:v>7.2395499999999995</c:v>
                </c:pt>
                <c:pt idx="1276">
                  <c:v>7.1831999999999994</c:v>
                </c:pt>
                <c:pt idx="1277">
                  <c:v>7.1932</c:v>
                </c:pt>
                <c:pt idx="1278">
                  <c:v>7.0149499999999998</c:v>
                </c:pt>
                <c:pt idx="1279">
                  <c:v>7.1471999999999998</c:v>
                </c:pt>
                <c:pt idx="1280">
                  <c:v>7.3150999999999993</c:v>
                </c:pt>
                <c:pt idx="1281">
                  <c:v>7.3150999999999993</c:v>
                </c:pt>
                <c:pt idx="1282">
                  <c:v>7.3150999999999993</c:v>
                </c:pt>
                <c:pt idx="1283">
                  <c:v>7.3001500000000004</c:v>
                </c:pt>
                <c:pt idx="1284">
                  <c:v>7.2127499999999998</c:v>
                </c:pt>
                <c:pt idx="1285">
                  <c:v>7.1310999999999991</c:v>
                </c:pt>
                <c:pt idx="1286">
                  <c:v>7.1402999999999999</c:v>
                </c:pt>
                <c:pt idx="1287">
                  <c:v>6.9574499999999997</c:v>
                </c:pt>
                <c:pt idx="1288">
                  <c:v>6.9677999999999995</c:v>
                </c:pt>
                <c:pt idx="1289">
                  <c:v>7.0322000000000005</c:v>
                </c:pt>
                <c:pt idx="1290">
                  <c:v>6.8796999999999997</c:v>
                </c:pt>
                <c:pt idx="1291">
                  <c:v>7.0222499999999997</c:v>
                </c:pt>
                <c:pt idx="1292">
                  <c:v>6.9765999999999995</c:v>
                </c:pt>
                <c:pt idx="1293">
                  <c:v>6.9865999999999993</c:v>
                </c:pt>
                <c:pt idx="1294">
                  <c:v>7.0567500000000001</c:v>
                </c:pt>
                <c:pt idx="1295">
                  <c:v>7.0057999999999998</c:v>
                </c:pt>
                <c:pt idx="1296">
                  <c:v>6.9425499999999998</c:v>
                </c:pt>
                <c:pt idx="1297">
                  <c:v>6.8977000000000004</c:v>
                </c:pt>
                <c:pt idx="1298">
                  <c:v>6.9770500000000002</c:v>
                </c:pt>
                <c:pt idx="1299">
                  <c:v>6.9770500000000002</c:v>
                </c:pt>
                <c:pt idx="1300">
                  <c:v>6.9494500000000006</c:v>
                </c:pt>
                <c:pt idx="1301">
                  <c:v>7.0686999999999998</c:v>
                </c:pt>
                <c:pt idx="1302">
                  <c:v>7.0686999999999998</c:v>
                </c:pt>
                <c:pt idx="1303">
                  <c:v>7.0686999999999998</c:v>
                </c:pt>
                <c:pt idx="1304">
                  <c:v>7.31595</c:v>
                </c:pt>
                <c:pt idx="1305">
                  <c:v>7.4344000000000001</c:v>
                </c:pt>
                <c:pt idx="1306">
                  <c:v>7.3792</c:v>
                </c:pt>
                <c:pt idx="1307">
                  <c:v>7.2320000000000002</c:v>
                </c:pt>
                <c:pt idx="1308">
                  <c:v>7.1342499999999998</c:v>
                </c:pt>
                <c:pt idx="1309">
                  <c:v>7.18025</c:v>
                </c:pt>
                <c:pt idx="1310">
                  <c:v>7.2814499999999995</c:v>
                </c:pt>
                <c:pt idx="1311">
                  <c:v>7.2618999999999998</c:v>
                </c:pt>
                <c:pt idx="1312">
                  <c:v>7.4765999999999995</c:v>
                </c:pt>
                <c:pt idx="1313">
                  <c:v>7.6099999999999994</c:v>
                </c:pt>
                <c:pt idx="1314">
                  <c:v>7.6099999999999994</c:v>
                </c:pt>
                <c:pt idx="1315">
                  <c:v>7.4883499999999987</c:v>
                </c:pt>
                <c:pt idx="1316">
                  <c:v>7.6167999999999996</c:v>
                </c:pt>
                <c:pt idx="1317">
                  <c:v>7.5673499999999994</c:v>
                </c:pt>
                <c:pt idx="1318">
                  <c:v>7.5627500000000003</c:v>
                </c:pt>
                <c:pt idx="1319">
                  <c:v>7.5627500000000003</c:v>
                </c:pt>
                <c:pt idx="1320">
                  <c:v>7.8505999999999991</c:v>
                </c:pt>
                <c:pt idx="1321">
                  <c:v>7.925349999999999</c:v>
                </c:pt>
                <c:pt idx="1322">
                  <c:v>7.85405</c:v>
                </c:pt>
                <c:pt idx="1323">
                  <c:v>7.8907499999999997</c:v>
                </c:pt>
                <c:pt idx="1324">
                  <c:v>8.0356500000000004</c:v>
                </c:pt>
                <c:pt idx="1325">
                  <c:v>8.0356500000000004</c:v>
                </c:pt>
                <c:pt idx="1326">
                  <c:v>8.0356500000000004</c:v>
                </c:pt>
                <c:pt idx="1327">
                  <c:v>7.1444000000000001</c:v>
                </c:pt>
                <c:pt idx="1328">
                  <c:v>7.0929000000000002</c:v>
                </c:pt>
                <c:pt idx="1329">
                  <c:v>7.1029</c:v>
                </c:pt>
                <c:pt idx="1330">
                  <c:v>6.9728499999999993</c:v>
                </c:pt>
                <c:pt idx="1331">
                  <c:v>6.9072999999999993</c:v>
                </c:pt>
                <c:pt idx="1332">
                  <c:v>6.9015500000000003</c:v>
                </c:pt>
                <c:pt idx="1333">
                  <c:v>6.7715999999999994</c:v>
                </c:pt>
                <c:pt idx="1334">
                  <c:v>6.7615999999999996</c:v>
                </c:pt>
                <c:pt idx="1335">
                  <c:v>6.7730999999999995</c:v>
                </c:pt>
                <c:pt idx="1336">
                  <c:v>6.7650499999999996</c:v>
                </c:pt>
                <c:pt idx="1337">
                  <c:v>6.7569999999999997</c:v>
                </c:pt>
                <c:pt idx="1338">
                  <c:v>6.6017000000000001</c:v>
                </c:pt>
                <c:pt idx="1339">
                  <c:v>6.6783999999999999</c:v>
                </c:pt>
                <c:pt idx="1340">
                  <c:v>6.6783999999999999</c:v>
                </c:pt>
                <c:pt idx="1341">
                  <c:v>6.7278500000000001</c:v>
                </c:pt>
                <c:pt idx="1342">
                  <c:v>6.6990999999999996</c:v>
                </c:pt>
                <c:pt idx="1343">
                  <c:v>6.6990999999999996</c:v>
                </c:pt>
                <c:pt idx="1344">
                  <c:v>6.7048499999999995</c:v>
                </c:pt>
                <c:pt idx="1345">
                  <c:v>6.7048499999999995</c:v>
                </c:pt>
                <c:pt idx="1346">
                  <c:v>6.7048499999999995</c:v>
                </c:pt>
                <c:pt idx="1347">
                  <c:v>6.7726999999999995</c:v>
                </c:pt>
                <c:pt idx="1348">
                  <c:v>6.7692499999999995</c:v>
                </c:pt>
                <c:pt idx="1349">
                  <c:v>6.7896000000000001</c:v>
                </c:pt>
                <c:pt idx="1350">
                  <c:v>6.8413499999999994</c:v>
                </c:pt>
                <c:pt idx="1351">
                  <c:v>6.8735499999999998</c:v>
                </c:pt>
                <c:pt idx="1352">
                  <c:v>6.8494000000000002</c:v>
                </c:pt>
                <c:pt idx="1353">
                  <c:v>6.8217999999999996</c:v>
                </c:pt>
                <c:pt idx="1354">
                  <c:v>6.8317999999999994</c:v>
                </c:pt>
                <c:pt idx="1355">
                  <c:v>6.8939000000000004</c:v>
                </c:pt>
                <c:pt idx="1356">
                  <c:v>6.8206500000000005</c:v>
                </c:pt>
                <c:pt idx="1357">
                  <c:v>6.7631499999999996</c:v>
                </c:pt>
                <c:pt idx="1358">
                  <c:v>6.7512000000000008</c:v>
                </c:pt>
                <c:pt idx="1359">
                  <c:v>6.7512000000000008</c:v>
                </c:pt>
                <c:pt idx="1360">
                  <c:v>6.7462499999999999</c:v>
                </c:pt>
                <c:pt idx="1361">
                  <c:v>6.7036999999999995</c:v>
                </c:pt>
                <c:pt idx="1362">
                  <c:v>6.6795499999999999</c:v>
                </c:pt>
                <c:pt idx="1363">
                  <c:v>6.6496499999999994</c:v>
                </c:pt>
                <c:pt idx="1364">
                  <c:v>6.6806999999999999</c:v>
                </c:pt>
                <c:pt idx="1365">
                  <c:v>6.7646499999999996</c:v>
                </c:pt>
                <c:pt idx="1366">
                  <c:v>6.7646499999999996</c:v>
                </c:pt>
                <c:pt idx="1367">
                  <c:v>6.6496499999999994</c:v>
                </c:pt>
                <c:pt idx="1368">
                  <c:v>6.6496499999999994</c:v>
                </c:pt>
                <c:pt idx="1369">
                  <c:v>6.8129499999999998</c:v>
                </c:pt>
                <c:pt idx="1370">
                  <c:v>6.6615500000000001</c:v>
                </c:pt>
                <c:pt idx="1371">
                  <c:v>6.6856999999999998</c:v>
                </c:pt>
                <c:pt idx="1372">
                  <c:v>6.6362499999999995</c:v>
                </c:pt>
                <c:pt idx="1373">
                  <c:v>6.66615</c:v>
                </c:pt>
                <c:pt idx="1374">
                  <c:v>6.6569500000000001</c:v>
                </c:pt>
                <c:pt idx="1375">
                  <c:v>6.6243999999999996</c:v>
                </c:pt>
                <c:pt idx="1376">
                  <c:v>6.6462499999999993</c:v>
                </c:pt>
                <c:pt idx="1377">
                  <c:v>6.6589</c:v>
                </c:pt>
                <c:pt idx="1378">
                  <c:v>6.7252499999999991</c:v>
                </c:pt>
                <c:pt idx="1379">
                  <c:v>6.7347999999999999</c:v>
                </c:pt>
                <c:pt idx="1380">
                  <c:v>6.7187000000000001</c:v>
                </c:pt>
                <c:pt idx="1381">
                  <c:v>6.7198499999999992</c:v>
                </c:pt>
                <c:pt idx="1382">
                  <c:v>6.6389999999999993</c:v>
                </c:pt>
                <c:pt idx="1383">
                  <c:v>6.7298499999999999</c:v>
                </c:pt>
                <c:pt idx="1384">
                  <c:v>6.7298499999999999</c:v>
                </c:pt>
                <c:pt idx="1385">
                  <c:v>6.7681500000000003</c:v>
                </c:pt>
                <c:pt idx="1386">
                  <c:v>6.7839</c:v>
                </c:pt>
                <c:pt idx="1387">
                  <c:v>6.8241499999999995</c:v>
                </c:pt>
                <c:pt idx="1388">
                  <c:v>6.8241499999999995</c:v>
                </c:pt>
                <c:pt idx="1389">
                  <c:v>6.8241499999999995</c:v>
                </c:pt>
                <c:pt idx="1390">
                  <c:v>6.8022999999999998</c:v>
                </c:pt>
                <c:pt idx="1391">
                  <c:v>6.737099999999999</c:v>
                </c:pt>
                <c:pt idx="1392">
                  <c:v>6.7049000000000003</c:v>
                </c:pt>
                <c:pt idx="1393">
                  <c:v>6.6976500000000003</c:v>
                </c:pt>
                <c:pt idx="1394">
                  <c:v>6.6976500000000003</c:v>
                </c:pt>
                <c:pt idx="1395">
                  <c:v>6.7218</c:v>
                </c:pt>
                <c:pt idx="1396">
                  <c:v>6.7275499999999999</c:v>
                </c:pt>
                <c:pt idx="1397">
                  <c:v>6.8260999999999985</c:v>
                </c:pt>
                <c:pt idx="1398">
                  <c:v>6.8260999999999985</c:v>
                </c:pt>
                <c:pt idx="1399">
                  <c:v>6.8682999999999996</c:v>
                </c:pt>
                <c:pt idx="1400">
                  <c:v>6.8513999999999999</c:v>
                </c:pt>
                <c:pt idx="1401">
                  <c:v>6.8372499999999992</c:v>
                </c:pt>
                <c:pt idx="1402">
                  <c:v>6.8878500000000003</c:v>
                </c:pt>
                <c:pt idx="1403">
                  <c:v>6.8878500000000003</c:v>
                </c:pt>
                <c:pt idx="1404">
                  <c:v>6.8314999998849997</c:v>
                </c:pt>
                <c:pt idx="1405">
                  <c:v>6.9542000000000002</c:v>
                </c:pt>
                <c:pt idx="1406">
                  <c:v>7.0010999999999992</c:v>
                </c:pt>
                <c:pt idx="1407">
                  <c:v>7.0309999999999997</c:v>
                </c:pt>
                <c:pt idx="1408">
                  <c:v>7.0309999999999997</c:v>
                </c:pt>
                <c:pt idx="1409">
                  <c:v>7.0309999999999997</c:v>
                </c:pt>
                <c:pt idx="1410">
                  <c:v>6.9504999999999999</c:v>
                </c:pt>
                <c:pt idx="1411">
                  <c:v>6.9562499999999998</c:v>
                </c:pt>
                <c:pt idx="1412">
                  <c:v>6.9562499999999998</c:v>
                </c:pt>
                <c:pt idx="1413">
                  <c:v>6.9746499998849991</c:v>
                </c:pt>
                <c:pt idx="1414">
                  <c:v>7.0194999999999999</c:v>
                </c:pt>
                <c:pt idx="1415">
                  <c:v>6.9834999999999994</c:v>
                </c:pt>
                <c:pt idx="1416">
                  <c:v>6.9904000000000002</c:v>
                </c:pt>
                <c:pt idx="1417">
                  <c:v>7.0404</c:v>
                </c:pt>
                <c:pt idx="1418">
                  <c:v>7.0404</c:v>
                </c:pt>
                <c:pt idx="1419">
                  <c:v>7.1132999999999988</c:v>
                </c:pt>
                <c:pt idx="1420">
                  <c:v>7.1132999999999988</c:v>
                </c:pt>
                <c:pt idx="1421">
                  <c:v>7.1232999999999995</c:v>
                </c:pt>
                <c:pt idx="1422">
                  <c:v>7.2097499999999997</c:v>
                </c:pt>
                <c:pt idx="1423">
                  <c:v>7.2752999999999997</c:v>
                </c:pt>
                <c:pt idx="1424">
                  <c:v>7.3936499999999992</c:v>
                </c:pt>
                <c:pt idx="1425">
                  <c:v>7.3836499999999994</c:v>
                </c:pt>
                <c:pt idx="1426">
                  <c:v>7.3836499999999994</c:v>
                </c:pt>
                <c:pt idx="1427">
                  <c:v>7.4012499999999992</c:v>
                </c:pt>
                <c:pt idx="1428">
                  <c:v>7.3613499999999998</c:v>
                </c:pt>
                <c:pt idx="1429">
                  <c:v>7.2514499999999993</c:v>
                </c:pt>
                <c:pt idx="1430">
                  <c:v>7.2798499999999997</c:v>
                </c:pt>
                <c:pt idx="1431">
                  <c:v>7.3454000000000006</c:v>
                </c:pt>
                <c:pt idx="1432">
                  <c:v>7.3454000000000006</c:v>
                </c:pt>
                <c:pt idx="1433">
                  <c:v>7.3454000000000006</c:v>
                </c:pt>
                <c:pt idx="1434">
                  <c:v>7.3012999999999995</c:v>
                </c:pt>
                <c:pt idx="1435">
                  <c:v>7.3105000000000002</c:v>
                </c:pt>
                <c:pt idx="1436">
                  <c:v>7.2404999999999999</c:v>
                </c:pt>
                <c:pt idx="1437">
                  <c:v>7.2025499999999996</c:v>
                </c:pt>
                <c:pt idx="1438">
                  <c:v>7.1462000000000003</c:v>
                </c:pt>
                <c:pt idx="1439">
                  <c:v>7.1462000000000003</c:v>
                </c:pt>
                <c:pt idx="1440">
                  <c:v>7.1462000000000003</c:v>
                </c:pt>
                <c:pt idx="1441">
                  <c:v>7.1925499999999998</c:v>
                </c:pt>
                <c:pt idx="1442">
                  <c:v>7.1525499999999997</c:v>
                </c:pt>
                <c:pt idx="1443">
                  <c:v>7.1525499999999997</c:v>
                </c:pt>
                <c:pt idx="1444">
                  <c:v>7.0528499999999994</c:v>
                </c:pt>
                <c:pt idx="1445">
                  <c:v>7.0309999999999997</c:v>
                </c:pt>
                <c:pt idx="1446">
                  <c:v>7.00915</c:v>
                </c:pt>
                <c:pt idx="1447">
                  <c:v>7.00915</c:v>
                </c:pt>
                <c:pt idx="1448">
                  <c:v>7.00915</c:v>
                </c:pt>
                <c:pt idx="1449">
                  <c:v>7.00915</c:v>
                </c:pt>
                <c:pt idx="1450">
                  <c:v>7.00915</c:v>
                </c:pt>
                <c:pt idx="1451">
                  <c:v>7.0191499999999998</c:v>
                </c:pt>
                <c:pt idx="1452">
                  <c:v>7.0800999999999989</c:v>
                </c:pt>
                <c:pt idx="1453">
                  <c:v>7.0800999999999989</c:v>
                </c:pt>
                <c:pt idx="1454">
                  <c:v>7.1353</c:v>
                </c:pt>
                <c:pt idx="1455">
                  <c:v>7.1353</c:v>
                </c:pt>
                <c:pt idx="1456">
                  <c:v>7.0617000000000001</c:v>
                </c:pt>
                <c:pt idx="1457">
                  <c:v>7.1284000000000001</c:v>
                </c:pt>
                <c:pt idx="1458">
                  <c:v>7.1284000000000001</c:v>
                </c:pt>
                <c:pt idx="1459">
                  <c:v>7.1789999999999994</c:v>
                </c:pt>
                <c:pt idx="1460">
                  <c:v>7.1789999999999994</c:v>
                </c:pt>
                <c:pt idx="1461">
                  <c:v>7.1890000000000001</c:v>
                </c:pt>
                <c:pt idx="1462">
                  <c:v>7.3282499999999997</c:v>
                </c:pt>
                <c:pt idx="1463">
                  <c:v>7.3282499999999997</c:v>
                </c:pt>
                <c:pt idx="1464">
                  <c:v>7.2995000000000001</c:v>
                </c:pt>
                <c:pt idx="1465">
                  <c:v>7.3328499999999996</c:v>
                </c:pt>
                <c:pt idx="1466">
                  <c:v>7.3209999999999997</c:v>
                </c:pt>
                <c:pt idx="1467">
                  <c:v>7.2942</c:v>
                </c:pt>
                <c:pt idx="1468">
                  <c:v>7.2942</c:v>
                </c:pt>
                <c:pt idx="1469">
                  <c:v>7.2942</c:v>
                </c:pt>
                <c:pt idx="1470">
                  <c:v>7.3769999999999998</c:v>
                </c:pt>
                <c:pt idx="1471">
                  <c:v>7.3594000000000008</c:v>
                </c:pt>
                <c:pt idx="1472">
                  <c:v>7.3685999999999998</c:v>
                </c:pt>
                <c:pt idx="1473">
                  <c:v>7.3685999999999998</c:v>
                </c:pt>
                <c:pt idx="1474">
                  <c:v>7.2774000000000001</c:v>
                </c:pt>
                <c:pt idx="1475">
                  <c:v>7.2497999999999996</c:v>
                </c:pt>
                <c:pt idx="1476">
                  <c:v>7.2992499999999998</c:v>
                </c:pt>
                <c:pt idx="1477">
                  <c:v>7.3692499999999992</c:v>
                </c:pt>
                <c:pt idx="1478">
                  <c:v>7.3692499999999992</c:v>
                </c:pt>
                <c:pt idx="1479">
                  <c:v>7.3933999999999997</c:v>
                </c:pt>
                <c:pt idx="1480">
                  <c:v>7.2864500000000003</c:v>
                </c:pt>
                <c:pt idx="1481">
                  <c:v>7.2864500000000003</c:v>
                </c:pt>
                <c:pt idx="1482">
                  <c:v>7.1877999999999993</c:v>
                </c:pt>
                <c:pt idx="1483">
                  <c:v>7.1924000000000001</c:v>
                </c:pt>
                <c:pt idx="1484">
                  <c:v>7.2345999999999995</c:v>
                </c:pt>
                <c:pt idx="1485">
                  <c:v>7.2622</c:v>
                </c:pt>
                <c:pt idx="1486">
                  <c:v>7.3333499999999994</c:v>
                </c:pt>
                <c:pt idx="1487">
                  <c:v>7.3095499999999998</c:v>
                </c:pt>
                <c:pt idx="1488">
                  <c:v>7.2520499999999997</c:v>
                </c:pt>
                <c:pt idx="1489">
                  <c:v>7.3260999999999994</c:v>
                </c:pt>
                <c:pt idx="1490">
                  <c:v>7.3399000000000001</c:v>
                </c:pt>
                <c:pt idx="1491">
                  <c:v>7.7741999999999996</c:v>
                </c:pt>
                <c:pt idx="1492">
                  <c:v>7.8423999999999996</c:v>
                </c:pt>
                <c:pt idx="1493">
                  <c:v>7.8535499999999994</c:v>
                </c:pt>
                <c:pt idx="1494">
                  <c:v>7.9237000000000002</c:v>
                </c:pt>
                <c:pt idx="1495">
                  <c:v>7.9742999999999995</c:v>
                </c:pt>
                <c:pt idx="1496">
                  <c:v>7.7641500000000008</c:v>
                </c:pt>
                <c:pt idx="1497">
                  <c:v>7.67415</c:v>
                </c:pt>
                <c:pt idx="1498">
                  <c:v>7.67415</c:v>
                </c:pt>
                <c:pt idx="1499">
                  <c:v>7.7680999999999996</c:v>
                </c:pt>
                <c:pt idx="1500">
                  <c:v>7.8409000000000004</c:v>
                </c:pt>
                <c:pt idx="1501">
                  <c:v>7.9144999999999994</c:v>
                </c:pt>
                <c:pt idx="1502">
                  <c:v>7.8497500000000002</c:v>
                </c:pt>
                <c:pt idx="1503">
                  <c:v>7.8497500000000002</c:v>
                </c:pt>
                <c:pt idx="1504">
                  <c:v>7.9970499999999998</c:v>
                </c:pt>
                <c:pt idx="1505">
                  <c:v>7.9958999999999998</c:v>
                </c:pt>
                <c:pt idx="1506">
                  <c:v>8.0065999999999988</c:v>
                </c:pt>
                <c:pt idx="1507">
                  <c:v>7.9352999999999998</c:v>
                </c:pt>
                <c:pt idx="1508">
                  <c:v>7.8751499999999997</c:v>
                </c:pt>
                <c:pt idx="1509">
                  <c:v>8.1151499999999999</c:v>
                </c:pt>
                <c:pt idx="1510">
                  <c:v>8.2148499999999984</c:v>
                </c:pt>
                <c:pt idx="1511">
                  <c:v>8.3079999999999998</c:v>
                </c:pt>
                <c:pt idx="1512">
                  <c:v>8.1677</c:v>
                </c:pt>
                <c:pt idx="1513">
                  <c:v>8.2274999999999991</c:v>
                </c:pt>
                <c:pt idx="1514">
                  <c:v>8.1786999999999992</c:v>
                </c:pt>
                <c:pt idx="1515">
                  <c:v>8.1786999999999992</c:v>
                </c:pt>
                <c:pt idx="1516">
                  <c:v>8.2009000000000007</c:v>
                </c:pt>
                <c:pt idx="1517">
                  <c:v>8.2322999999999986</c:v>
                </c:pt>
                <c:pt idx="1518">
                  <c:v>8.2127499999999998</c:v>
                </c:pt>
                <c:pt idx="1519">
                  <c:v>8.2127499999999998</c:v>
                </c:pt>
                <c:pt idx="1520">
                  <c:v>8.2127499999999998</c:v>
                </c:pt>
                <c:pt idx="1521">
                  <c:v>8.20275</c:v>
                </c:pt>
                <c:pt idx="1522">
                  <c:v>8.2625500000000009</c:v>
                </c:pt>
                <c:pt idx="1523">
                  <c:v>8.3165999999999993</c:v>
                </c:pt>
                <c:pt idx="1524">
                  <c:v>8.6420499999999993</c:v>
                </c:pt>
                <c:pt idx="1525">
                  <c:v>8.6282499999999995</c:v>
                </c:pt>
                <c:pt idx="1526">
                  <c:v>8.6382499999999993</c:v>
                </c:pt>
                <c:pt idx="1527">
                  <c:v>8.6144499999999997</c:v>
                </c:pt>
                <c:pt idx="1528">
                  <c:v>8.8168499999999987</c:v>
                </c:pt>
                <c:pt idx="1529">
                  <c:v>8.9062000000000001</c:v>
                </c:pt>
                <c:pt idx="1530">
                  <c:v>9.2761499999999995</c:v>
                </c:pt>
                <c:pt idx="1531">
                  <c:v>10.402549999999998</c:v>
                </c:pt>
                <c:pt idx="1532">
                  <c:v>9.4836999999999989</c:v>
                </c:pt>
                <c:pt idx="1533">
                  <c:v>9.4836999999999989</c:v>
                </c:pt>
                <c:pt idx="1534">
                  <c:v>9.9202499999999993</c:v>
                </c:pt>
                <c:pt idx="1535">
                  <c:v>10.02145</c:v>
                </c:pt>
                <c:pt idx="1536">
                  <c:v>9.9386500000000009</c:v>
                </c:pt>
                <c:pt idx="1537">
                  <c:v>9.9386500000000009</c:v>
                </c:pt>
                <c:pt idx="1538">
                  <c:v>9.7742000000000004</c:v>
                </c:pt>
                <c:pt idx="1539">
                  <c:v>9.7052000000000014</c:v>
                </c:pt>
                <c:pt idx="1540">
                  <c:v>9.7212999999999994</c:v>
                </c:pt>
                <c:pt idx="1541">
                  <c:v>10.232249999999999</c:v>
                </c:pt>
                <c:pt idx="1542">
                  <c:v>10.232249999999999</c:v>
                </c:pt>
                <c:pt idx="1543">
                  <c:v>9.1037999999999997</c:v>
                </c:pt>
                <c:pt idx="1544">
                  <c:v>8.5805500000000006</c:v>
                </c:pt>
                <c:pt idx="1545">
                  <c:v>8.75075</c:v>
                </c:pt>
                <c:pt idx="1546">
                  <c:v>8.7795000000000005</c:v>
                </c:pt>
                <c:pt idx="1547">
                  <c:v>8.6495499999999996</c:v>
                </c:pt>
                <c:pt idx="1548">
                  <c:v>8.8347000000000016</c:v>
                </c:pt>
                <c:pt idx="1549">
                  <c:v>8.8140000000000001</c:v>
                </c:pt>
                <c:pt idx="1550">
                  <c:v>8.6966999999999999</c:v>
                </c:pt>
                <c:pt idx="1551">
                  <c:v>8.4402500000000007</c:v>
                </c:pt>
                <c:pt idx="1552">
                  <c:v>8.4310500000000008</c:v>
                </c:pt>
                <c:pt idx="1553">
                  <c:v>8.1159499999999998</c:v>
                </c:pt>
                <c:pt idx="1554">
                  <c:v>7.7709499999999991</c:v>
                </c:pt>
                <c:pt idx="1555">
                  <c:v>8.1032999999999991</c:v>
                </c:pt>
                <c:pt idx="1556">
                  <c:v>8.0009499999999996</c:v>
                </c:pt>
                <c:pt idx="1557">
                  <c:v>7.8548999999999989</c:v>
                </c:pt>
                <c:pt idx="1558">
                  <c:v>8.1125000000000007</c:v>
                </c:pt>
                <c:pt idx="1559">
                  <c:v>7.7364499999999996</c:v>
                </c:pt>
                <c:pt idx="1560">
                  <c:v>7.7364499999999996</c:v>
                </c:pt>
                <c:pt idx="1561">
                  <c:v>7.7766999999999999</c:v>
                </c:pt>
                <c:pt idx="1562">
                  <c:v>7.8778999999999995</c:v>
                </c:pt>
                <c:pt idx="1563">
                  <c:v>7.5984499999999988</c:v>
                </c:pt>
                <c:pt idx="1564">
                  <c:v>7.181</c:v>
                </c:pt>
                <c:pt idx="1565">
                  <c:v>7.0786499999999997</c:v>
                </c:pt>
                <c:pt idx="1566">
                  <c:v>7.0533499999999991</c:v>
                </c:pt>
                <c:pt idx="1567">
                  <c:v>7.0337999999999994</c:v>
                </c:pt>
                <c:pt idx="1568">
                  <c:v>7.1407499999999997</c:v>
                </c:pt>
                <c:pt idx="1569">
                  <c:v>7.0740499999999997</c:v>
                </c:pt>
                <c:pt idx="1570">
                  <c:v>7.060249999999999</c:v>
                </c:pt>
                <c:pt idx="1571">
                  <c:v>7.0659999999999998</c:v>
                </c:pt>
                <c:pt idx="1572">
                  <c:v>7.0349499999999994</c:v>
                </c:pt>
                <c:pt idx="1573">
                  <c:v>7.1867499999999991</c:v>
                </c:pt>
                <c:pt idx="1574">
                  <c:v>7.582349999999999</c:v>
                </c:pt>
                <c:pt idx="1575">
                  <c:v>7.5363499999999997</c:v>
                </c:pt>
                <c:pt idx="1576">
                  <c:v>7.4190499999999995</c:v>
                </c:pt>
                <c:pt idx="1577">
                  <c:v>7.4500999999999999</c:v>
                </c:pt>
                <c:pt idx="1578">
                  <c:v>7.5248499999999998</c:v>
                </c:pt>
                <c:pt idx="1579">
                  <c:v>7.5248499999999998</c:v>
                </c:pt>
                <c:pt idx="1580">
                  <c:v>7.2177999999999995</c:v>
                </c:pt>
                <c:pt idx="1581">
                  <c:v>7.1603000000000003</c:v>
                </c:pt>
                <c:pt idx="1582">
                  <c:v>7.2477</c:v>
                </c:pt>
                <c:pt idx="1583">
                  <c:v>7.3327999999999998</c:v>
                </c:pt>
                <c:pt idx="1584">
                  <c:v>7.1039500000000002</c:v>
                </c:pt>
                <c:pt idx="1585">
                  <c:v>7.1384499999999997</c:v>
                </c:pt>
                <c:pt idx="1586">
                  <c:v>7.0820999999999996</c:v>
                </c:pt>
                <c:pt idx="1587">
                  <c:v>7.0361000000000002</c:v>
                </c:pt>
                <c:pt idx="1588">
                  <c:v>6.9038499999999994</c:v>
                </c:pt>
                <c:pt idx="1589">
                  <c:v>6.8382999999999994</c:v>
                </c:pt>
                <c:pt idx="1590">
                  <c:v>6.8474999999999993</c:v>
                </c:pt>
                <c:pt idx="1591">
                  <c:v>6.85555</c:v>
                </c:pt>
                <c:pt idx="1592">
                  <c:v>6.7577999999999996</c:v>
                </c:pt>
                <c:pt idx="1593">
                  <c:v>6.7946</c:v>
                </c:pt>
                <c:pt idx="1594">
                  <c:v>6.85785</c:v>
                </c:pt>
                <c:pt idx="1595">
                  <c:v>6.9107499999999993</c:v>
                </c:pt>
                <c:pt idx="1596">
                  <c:v>6.8141499999999997</c:v>
                </c:pt>
                <c:pt idx="1597">
                  <c:v>6.8014999999999999</c:v>
                </c:pt>
                <c:pt idx="1598">
                  <c:v>6.8543999999999992</c:v>
                </c:pt>
                <c:pt idx="1599">
                  <c:v>6.8543999999999992</c:v>
                </c:pt>
                <c:pt idx="1600">
                  <c:v>6.9015499999999994</c:v>
                </c:pt>
                <c:pt idx="1601">
                  <c:v>6.8693499999999998</c:v>
                </c:pt>
                <c:pt idx="1602">
                  <c:v>6.9325999999999999</c:v>
                </c:pt>
                <c:pt idx="1603">
                  <c:v>6.9498499999999996</c:v>
                </c:pt>
                <c:pt idx="1604">
                  <c:v>7.0372499999999993</c:v>
                </c:pt>
                <c:pt idx="1605">
                  <c:v>7.0153999999999987</c:v>
                </c:pt>
                <c:pt idx="1606">
                  <c:v>7.0188499999999996</c:v>
                </c:pt>
                <c:pt idx="1607">
                  <c:v>7.0337999999999994</c:v>
                </c:pt>
                <c:pt idx="1608">
                  <c:v>7.0924499999999995</c:v>
                </c:pt>
                <c:pt idx="1609">
                  <c:v>7.0855500000000005</c:v>
                </c:pt>
                <c:pt idx="1610">
                  <c:v>7.1165999999999991</c:v>
                </c:pt>
                <c:pt idx="1611">
                  <c:v>7.0774999999999997</c:v>
                </c:pt>
                <c:pt idx="1612">
                  <c:v>7.1027999999999993</c:v>
                </c:pt>
                <c:pt idx="1613">
                  <c:v>7.1004999999999994</c:v>
                </c:pt>
                <c:pt idx="1614">
                  <c:v>7.0027499999999998</c:v>
                </c:pt>
                <c:pt idx="1615">
                  <c:v>7.0165499999999996</c:v>
                </c:pt>
                <c:pt idx="1616">
                  <c:v>7.0590999999999999</c:v>
                </c:pt>
                <c:pt idx="1617">
                  <c:v>7.0889999999999995</c:v>
                </c:pt>
                <c:pt idx="1618">
                  <c:v>7.0222999999999995</c:v>
                </c:pt>
                <c:pt idx="1619">
                  <c:v>7.0843999999999996</c:v>
                </c:pt>
                <c:pt idx="1620">
                  <c:v>7.1027999999999993</c:v>
                </c:pt>
                <c:pt idx="1621">
                  <c:v>7.0487499999999992</c:v>
                </c:pt>
                <c:pt idx="1622">
                  <c:v>7.0510499999999992</c:v>
                </c:pt>
                <c:pt idx="1623">
                  <c:v>6.9820500000000001</c:v>
                </c:pt>
                <c:pt idx="1624">
                  <c:v>6.9900999999999991</c:v>
                </c:pt>
                <c:pt idx="1625">
                  <c:v>6.9636499999999995</c:v>
                </c:pt>
                <c:pt idx="1626">
                  <c:v>6.9268499999999991</c:v>
                </c:pt>
                <c:pt idx="1627">
                  <c:v>6.9188000000000001</c:v>
                </c:pt>
                <c:pt idx="1628">
                  <c:v>6.8612999999999991</c:v>
                </c:pt>
                <c:pt idx="1629">
                  <c:v>6.9613499999999995</c:v>
                </c:pt>
                <c:pt idx="1630">
                  <c:v>6.9302999999999999</c:v>
                </c:pt>
                <c:pt idx="1631">
                  <c:v>6.9222499999999991</c:v>
                </c:pt>
                <c:pt idx="1632">
                  <c:v>6.8888999999999996</c:v>
                </c:pt>
                <c:pt idx="1633">
                  <c:v>6.9119000000000002</c:v>
                </c:pt>
                <c:pt idx="1634">
                  <c:v>6.9601999999999995</c:v>
                </c:pt>
                <c:pt idx="1635">
                  <c:v>6.9498499999999996</c:v>
                </c:pt>
                <c:pt idx="1636">
                  <c:v>6.9532999999999996</c:v>
                </c:pt>
                <c:pt idx="1637">
                  <c:v>6.9142000000000001</c:v>
                </c:pt>
                <c:pt idx="1638">
                  <c:v>6.9096000000000002</c:v>
                </c:pt>
                <c:pt idx="1639">
                  <c:v>6.8279499999999995</c:v>
                </c:pt>
                <c:pt idx="1640">
                  <c:v>6.8095499999999998</c:v>
                </c:pt>
                <c:pt idx="1641">
                  <c:v>6.7428499999999998</c:v>
                </c:pt>
                <c:pt idx="1642">
                  <c:v>6.7152500000000002</c:v>
                </c:pt>
                <c:pt idx="1643">
                  <c:v>6.7152500000000002</c:v>
                </c:pt>
                <c:pt idx="1644">
                  <c:v>6.7416999999999989</c:v>
                </c:pt>
                <c:pt idx="1645">
                  <c:v>6.6738499999999998</c:v>
                </c:pt>
                <c:pt idx="1646">
                  <c:v>6.6749999999999998</c:v>
                </c:pt>
                <c:pt idx="1647">
                  <c:v>6.7301999999999991</c:v>
                </c:pt>
                <c:pt idx="1648">
                  <c:v>6.7669999999999995</c:v>
                </c:pt>
                <c:pt idx="1649">
                  <c:v>6.7819499999999993</c:v>
                </c:pt>
                <c:pt idx="1650">
                  <c:v>6.7612499999999995</c:v>
                </c:pt>
                <c:pt idx="1651">
                  <c:v>6.8566999999999991</c:v>
                </c:pt>
                <c:pt idx="1652">
                  <c:v>6.8175999999999997</c:v>
                </c:pt>
                <c:pt idx="1653">
                  <c:v>6.79</c:v>
                </c:pt>
                <c:pt idx="1654">
                  <c:v>6.7439999999999998</c:v>
                </c:pt>
                <c:pt idx="1655">
                  <c:v>6.7589499999999996</c:v>
                </c:pt>
                <c:pt idx="1656">
                  <c:v>6.8428999999999993</c:v>
                </c:pt>
                <c:pt idx="1657">
                  <c:v>6.8256499999999996</c:v>
                </c:pt>
                <c:pt idx="1658">
                  <c:v>6.8532499999999992</c:v>
                </c:pt>
                <c:pt idx="1659">
                  <c:v>6.8509500000000001</c:v>
                </c:pt>
                <c:pt idx="1660">
                  <c:v>6.8923499999999995</c:v>
                </c:pt>
                <c:pt idx="1661">
                  <c:v>6.8290999999999995</c:v>
                </c:pt>
                <c:pt idx="1662">
                  <c:v>6.8290999999999995</c:v>
                </c:pt>
                <c:pt idx="1663">
                  <c:v>6.8635999999999999</c:v>
                </c:pt>
                <c:pt idx="1664">
                  <c:v>6.9038499999999994</c:v>
                </c:pt>
                <c:pt idx="1665">
                  <c:v>6.8371499999999994</c:v>
                </c:pt>
                <c:pt idx="1666">
                  <c:v>6.7428499999999998</c:v>
                </c:pt>
                <c:pt idx="1667">
                  <c:v>6.7808000000000002</c:v>
                </c:pt>
                <c:pt idx="1668">
                  <c:v>6.8026499999999999</c:v>
                </c:pt>
                <c:pt idx="1669">
                  <c:v>6.8026499999999999</c:v>
                </c:pt>
                <c:pt idx="1670">
                  <c:v>6.8026499999999999</c:v>
                </c:pt>
                <c:pt idx="1671">
                  <c:v>6.8175999999999997</c:v>
                </c:pt>
                <c:pt idx="1672">
                  <c:v>6.72905</c:v>
                </c:pt>
                <c:pt idx="1673">
                  <c:v>6.6220999999999997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1C-4C97-B75E-A09B14F13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923712"/>
        <c:axId val="61925248"/>
      </c:lineChart>
      <c:dateAx>
        <c:axId val="619237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61925248"/>
        <c:crosses val="autoZero"/>
        <c:auto val="1"/>
        <c:lblOffset val="100"/>
        <c:baseTimeUnit val="days"/>
      </c:dateAx>
      <c:valAx>
        <c:axId val="61925248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050"/>
                </a:pPr>
                <a:r>
                  <a:rPr lang="en-US" sz="1050"/>
                  <a:t>$/MMBTU</a:t>
                </a:r>
              </a:p>
            </c:rich>
          </c:tx>
          <c:layout>
            <c:manualLayout>
              <c:xMode val="edge"/>
              <c:yMode val="edge"/>
              <c:x val="2.49888442659527E-2"/>
              <c:y val="4.9344512281537162E-2"/>
            </c:manualLayout>
          </c:layout>
          <c:overlay val="0"/>
        </c:title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6192371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European LNG Imports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8947257475882667E-2"/>
          <c:y val="0.14540587793970686"/>
          <c:w val="0.95464707318513897"/>
          <c:h val="0.737247106544500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'[trades (23).xlsx]Terminal'!$R$1</c:f>
              <c:strCache>
                <c:ptCount val="1"/>
                <c:pt idx="0">
                  <c:v>Algeria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(23).xlsx]Terminal'!$R$2:$R$18</c:f>
              <c:numCache>
                <c:formatCode>0.000</c:formatCode>
                <c:ptCount val="17"/>
                <c:pt idx="0">
                  <c:v>0.40116521890000001</c:v>
                </c:pt>
                <c:pt idx="1">
                  <c:v>0.37100168020000002</c:v>
                </c:pt>
                <c:pt idx="2">
                  <c:v>0.26298859799999996</c:v>
                </c:pt>
                <c:pt idx="3">
                  <c:v>0.39998211970000003</c:v>
                </c:pt>
                <c:pt idx="4">
                  <c:v>0.25868157079999998</c:v>
                </c:pt>
                <c:pt idx="5">
                  <c:v>0.46349541129999999</c:v>
                </c:pt>
                <c:pt idx="6">
                  <c:v>0.24930476579999999</c:v>
                </c:pt>
                <c:pt idx="7">
                  <c:v>0.1917370333</c:v>
                </c:pt>
                <c:pt idx="8">
                  <c:v>0.36872875159999996</c:v>
                </c:pt>
                <c:pt idx="9">
                  <c:v>0.34696997810000002</c:v>
                </c:pt>
                <c:pt idx="10">
                  <c:v>0.35101312100000004</c:v>
                </c:pt>
                <c:pt idx="11">
                  <c:v>0.40236512290000004</c:v>
                </c:pt>
                <c:pt idx="12">
                  <c:v>0.26642884509999998</c:v>
                </c:pt>
                <c:pt idx="13">
                  <c:v>0.40164006930000001</c:v>
                </c:pt>
                <c:pt idx="14">
                  <c:v>0.36424387270000003</c:v>
                </c:pt>
                <c:pt idx="15">
                  <c:v>0.35656834589999997</c:v>
                </c:pt>
                <c:pt idx="16">
                  <c:v>0.27025413740000004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D-4A3F-85D0-832A674178F7}"/>
            </c:ext>
          </c:extLst>
        </c:ser>
        <c:ser>
          <c:idx val="1"/>
          <c:order val="1"/>
          <c:tx>
            <c:strRef>
              <c:f>'[trades (23).xlsx]Terminal'!$S$1</c:f>
              <c:strCache>
                <c:ptCount val="1"/>
                <c:pt idx="0">
                  <c:v>Angola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(23).xlsx]Terminal'!$S$2:$S$18</c:f>
              <c:numCache>
                <c:formatCode>0.000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9.5545913499999996E-2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0.1034412497</c:v>
                </c:pt>
                <c:pt idx="14">
                  <c:v>9.5388838000000004E-2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DD-4A3F-85D0-832A674178F7}"/>
            </c:ext>
          </c:extLst>
        </c:ser>
        <c:ser>
          <c:idx val="2"/>
          <c:order val="2"/>
          <c:tx>
            <c:strRef>
              <c:f>'[trades (23).xlsx]Terminal'!$T$1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(23).xlsx]Terminal'!$T$2:$T$18</c:f>
              <c:numCache>
                <c:formatCode>0.000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9.64708965E-2</c:v>
                </c:pt>
                <c:pt idx="16">
                  <c:v>0.1949667494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DD-4A3F-85D0-832A674178F7}"/>
            </c:ext>
          </c:extLst>
        </c:ser>
        <c:ser>
          <c:idx val="3"/>
          <c:order val="3"/>
          <c:tx>
            <c:strRef>
              <c:f>'[trades (23).xlsx]Terminal'!$U$1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(23).xlsx]Terminal'!$U$2:$U$18</c:f>
              <c:numCache>
                <c:formatCode>0.000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8.8765676399999993E-2</c:v>
                </c:pt>
                <c:pt idx="10">
                  <c:v>0.26574699639999999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0.2147317731</c:v>
                </c:pt>
                <c:pt idx="15">
                  <c:v>0.1099874629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DD-4A3F-85D0-832A674178F7}"/>
            </c:ext>
          </c:extLst>
        </c:ser>
        <c:ser>
          <c:idx val="4"/>
          <c:order val="4"/>
          <c:tx>
            <c:strRef>
              <c:f>'[trades (23).xlsx]Terminal'!$V$1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(23).xlsx]Terminal'!$V$2:$V$18</c:f>
              <c:numCache>
                <c:formatCode>0.000</c:formatCode>
                <c:ptCount val="17"/>
                <c:pt idx="0">
                  <c:v>0.34263734140000002</c:v>
                </c:pt>
                <c:pt idx="1">
                  <c:v>0.25637443659999998</c:v>
                </c:pt>
                <c:pt idx="2">
                  <c:v>0.26153461369999997</c:v>
                </c:pt>
                <c:pt idx="3">
                  <c:v>0.34915012140000001</c:v>
                </c:pt>
                <c:pt idx="4">
                  <c:v>0.33530218839999998</c:v>
                </c:pt>
                <c:pt idx="5">
                  <c:v>0.2557998688</c:v>
                </c:pt>
                <c:pt idx="6">
                  <c:v>0.25212348559999997</c:v>
                </c:pt>
                <c:pt idx="7">
                  <c:v>0.39730995270000002</c:v>
                </c:pt>
                <c:pt idx="8">
                  <c:v>0.28013457429999999</c:v>
                </c:pt>
                <c:pt idx="9">
                  <c:v>0.37455925639999998</c:v>
                </c:pt>
                <c:pt idx="10">
                  <c:v>0.24552628169999999</c:v>
                </c:pt>
                <c:pt idx="11">
                  <c:v>0.1689557153</c:v>
                </c:pt>
                <c:pt idx="12">
                  <c:v>0.1656868742</c:v>
                </c:pt>
                <c:pt idx="13">
                  <c:v>0.16477400389999999</c:v>
                </c:pt>
                <c:pt idx="14">
                  <c:v>0.61552240120000001</c:v>
                </c:pt>
                <c:pt idx="15">
                  <c:v>0.3501911459</c:v>
                </c:pt>
                <c:pt idx="16">
                  <c:v>0.2497104225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DD-4A3F-85D0-832A674178F7}"/>
            </c:ext>
          </c:extLst>
        </c:ser>
        <c:ser>
          <c:idx val="5"/>
          <c:order val="5"/>
          <c:tx>
            <c:strRef>
              <c:f>'[trades (23).xlsx]Terminal'!$W$1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(23).xlsx]Terminal'!$W$2:$W$18</c:f>
              <c:numCache>
                <c:formatCode>0.000</c:formatCode>
                <c:ptCount val="17"/>
                <c:pt idx="0">
                  <c:v>0.16946221010000001</c:v>
                </c:pt>
                <c:pt idx="1">
                  <c:v>8.6243575000000003E-2</c:v>
                </c:pt>
                <c:pt idx="2">
                  <c:v>0.1740342289</c:v>
                </c:pt>
                <c:pt idx="3">
                  <c:v>8.6955789899999997E-2</c:v>
                </c:pt>
                <c:pt idx="4">
                  <c:v>8.3502792399999998E-2</c:v>
                </c:pt>
                <c:pt idx="5">
                  <c:v>8.6125176100000006E-2</c:v>
                </c:pt>
                <c:pt idx="6">
                  <c:v>0.15918275749999999</c:v>
                </c:pt>
                <c:pt idx="7">
                  <c:v>8.6717777699999998E-2</c:v>
                </c:pt>
                <c:pt idx="8">
                  <c:v>8.6598771699999993E-2</c:v>
                </c:pt>
                <c:pt idx="9">
                  <c:v>8.63619739E-2</c:v>
                </c:pt>
                <c:pt idx="10">
                  <c:v>0.1686370609</c:v>
                </c:pt>
                <c:pt idx="11">
                  <c:v>0.26110902479999998</c:v>
                </c:pt>
                <c:pt idx="12">
                  <c:v>0.17415202060000001</c:v>
                </c:pt>
                <c:pt idx="13">
                  <c:v>8.6598771699999993E-2</c:v>
                </c:pt>
                <c:pt idx="14">
                  <c:v>0.2340321088</c:v>
                </c:pt>
                <c:pt idx="15">
                  <c:v>8.6717777699999998E-2</c:v>
                </c:pt>
                <c:pt idx="16">
                  <c:v>0.1671719505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DD-4A3F-85D0-832A674178F7}"/>
            </c:ext>
          </c:extLst>
        </c:ser>
        <c:ser>
          <c:idx val="6"/>
          <c:order val="6"/>
          <c:tx>
            <c:strRef>
              <c:f>'[trades (23).xlsx]Terminal'!$X$1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(23).xlsx]Terminal'!$X$2:$X$18</c:f>
              <c:numCache>
                <c:formatCode>0.000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0.28660299989999999</c:v>
                </c:pt>
                <c:pt idx="12">
                  <c:v>0</c:v>
                </c:pt>
                <c:pt idx="13">
                  <c:v>8.5635083400000006E-2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DD-4A3F-85D0-832A674178F7}"/>
            </c:ext>
          </c:extLst>
        </c:ser>
        <c:ser>
          <c:idx val="7"/>
          <c:order val="7"/>
          <c:tx>
            <c:strRef>
              <c:f>'[trades (23).xlsx]Terminal'!$Y$1</c:f>
              <c:strCache>
                <c:ptCount val="1"/>
                <c:pt idx="0">
                  <c:v>Qatar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(23).xlsx]Terminal'!$Y$2:$Y$18</c:f>
              <c:numCache>
                <c:formatCode>0.000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0.15925632540000001</c:v>
                </c:pt>
                <c:pt idx="4">
                  <c:v>0.25158503240000002</c:v>
                </c:pt>
                <c:pt idx="5">
                  <c:v>0.12969941509999999</c:v>
                </c:pt>
                <c:pt idx="6">
                  <c:v>0.3323365465</c:v>
                </c:pt>
                <c:pt idx="7">
                  <c:v>0.25858777459999999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0.12576600909999999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DD-4A3F-85D0-832A674178F7}"/>
            </c:ext>
          </c:extLst>
        </c:ser>
        <c:ser>
          <c:idx val="8"/>
          <c:order val="8"/>
          <c:tx>
            <c:strRef>
              <c:f>'[trades (23).xlsx]Terminal'!$Z$1</c:f>
              <c:strCache>
                <c:ptCount val="1"/>
                <c:pt idx="0">
                  <c:v>Russian Federation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(23).xlsx]Terminal'!$Z$2:$Z$18</c:f>
              <c:numCache>
                <c:formatCode>0.000</c:formatCode>
                <c:ptCount val="17"/>
                <c:pt idx="0">
                  <c:v>9.8100458000000001E-2</c:v>
                </c:pt>
                <c:pt idx="1">
                  <c:v>0</c:v>
                </c:pt>
                <c:pt idx="2">
                  <c:v>0.20338301289999999</c:v>
                </c:pt>
                <c:pt idx="3">
                  <c:v>0</c:v>
                </c:pt>
                <c:pt idx="4">
                  <c:v>0.3053226282</c:v>
                </c:pt>
                <c:pt idx="5">
                  <c:v>0</c:v>
                </c:pt>
                <c:pt idx="6">
                  <c:v>0.10109234039999999</c:v>
                </c:pt>
                <c:pt idx="7">
                  <c:v>0.1023331881</c:v>
                </c:pt>
                <c:pt idx="8">
                  <c:v>0</c:v>
                </c:pt>
                <c:pt idx="9">
                  <c:v>0.18961403739999999</c:v>
                </c:pt>
                <c:pt idx="10">
                  <c:v>0.20035225919999999</c:v>
                </c:pt>
                <c:pt idx="11">
                  <c:v>0.21513614239999998</c:v>
                </c:pt>
                <c:pt idx="12">
                  <c:v>0.69598618040000004</c:v>
                </c:pt>
                <c:pt idx="13">
                  <c:v>0.59313065799999998</c:v>
                </c:pt>
                <c:pt idx="14">
                  <c:v>0.98572988390000005</c:v>
                </c:pt>
                <c:pt idx="15">
                  <c:v>0.98176803890000008</c:v>
                </c:pt>
                <c:pt idx="16">
                  <c:v>0.65882209380000001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DD-4A3F-85D0-832A674178F7}"/>
            </c:ext>
          </c:extLst>
        </c:ser>
        <c:ser>
          <c:idx val="9"/>
          <c:order val="9"/>
          <c:tx>
            <c:strRef>
              <c:f>'[trades (23).xlsx]Terminal'!$AA$1</c:f>
              <c:strCache>
                <c:ptCount val="1"/>
                <c:pt idx="0">
                  <c:v>Trinidad and Tobago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(23).xlsx]Terminal'!$AA$2:$AA$18</c:f>
              <c:numCache>
                <c:formatCode>0.000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8.2435040400000006E-2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0.18321184330000001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DD-4A3F-85D0-832A674178F7}"/>
            </c:ext>
          </c:extLst>
        </c:ser>
        <c:ser>
          <c:idx val="10"/>
          <c:order val="10"/>
          <c:tx>
            <c:strRef>
              <c:f>'[trades (23).xlsx]Terminal'!$AB$1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'[trades (23).xlsx]Terminal'!$Q$2:$Q$18</c:f>
              <c:numCache>
                <c:formatCode>[$-409]mmm\-yy;@</c:formatCode>
                <c:ptCount val="17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</c:numCache>
            </c:numRef>
          </c:cat>
          <c:val>
            <c:numRef>
              <c:f>'[trades (23).xlsx]Terminal'!$AB$2:$AB$18</c:f>
              <c:numCache>
                <c:formatCode>0.000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0.24528206299999999</c:v>
                </c:pt>
                <c:pt idx="11">
                  <c:v>0.18469581130000001</c:v>
                </c:pt>
                <c:pt idx="12">
                  <c:v>0.200953465</c:v>
                </c:pt>
                <c:pt idx="13">
                  <c:v>0.1068135855</c:v>
                </c:pt>
                <c:pt idx="14">
                  <c:v>0.19642321190000001</c:v>
                </c:pt>
                <c:pt idx="15">
                  <c:v>0.53033409640000007</c:v>
                </c:pt>
                <c:pt idx="16">
                  <c:v>0.18829145520000001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DD-4A3F-85D0-832A67417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065784"/>
        <c:axId val="171066112"/>
      </c:barChart>
      <c:dateAx>
        <c:axId val="17106578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1066112"/>
        <c:crosses val="autoZero"/>
        <c:auto val="1"/>
        <c:lblOffset val="100"/>
        <c:baseTimeUnit val="months"/>
      </c:dateAx>
      <c:valAx>
        <c:axId val="17106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Bcm/month</a:t>
                </a:r>
              </a:p>
            </c:rich>
          </c:tx>
          <c:layout>
            <c:manualLayout>
              <c:xMode val="edge"/>
              <c:yMode val="edge"/>
              <c:x val="2.9828489707233372E-2"/>
              <c:y val="7.80281886169391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106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0.25953</cdr:x>
      <cdr:y>0.19793</cdr:y>
    </cdr:from>
    <cdr:to>
      <cdr:x>0.26156</cdr:x>
      <cdr:y>0.54253</cdr:y>
    </cdr:to>
    <cdr:cxnSp macro="">
      <cdr:nvCxnSpPr>
        <cdr:cNvPr id="9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7BA19C72-2674-409F-8A72-0DDDD4E9FDD6}"/>
            </a:ext>
          </a:extLst>
        </cdr:cNvPr>
        <cdr:cNvCxnSpPr/>
      </cdr:nvCxnSpPr>
      <cdr:spPr>
        <a:xfrm xmlns:a="http://schemas.openxmlformats.org/drawingml/2006/main" flipH="1">
          <a:off x="1974448" y="823256"/>
          <a:ext cx="15418" cy="14333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0.03106</cdr:x>
      <cdr:y>0.92817</cdr:y>
    </cdr:from>
    <cdr:to>
      <cdr:x>0.96862</cdr:x>
      <cdr:y>1</cdr:y>
    </cdr:to>
    <cdr:sp macro="" textlink="">
      <cdr:nvSpPr>
        <cdr:cNvPr id="18" name="ZoneTexte 17"/>
        <cdr:cNvSpPr txBox="1"/>
      </cdr:nvSpPr>
      <cdr:spPr>
        <a:xfrm xmlns:a="http://schemas.openxmlformats.org/drawingml/2006/main">
          <a:off x="235742" y="4676774"/>
          <a:ext cx="7115175" cy="361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/>
            <a:t>* includes EU27 + UK + Turkey</a:t>
          </a:r>
          <a:r>
            <a:rPr lang="fr-FR" sz="1100" baseline="0"/>
            <a:t> + Balkans + Switzerland</a:t>
          </a:r>
          <a:endParaRPr lang="fr-FR" sz="1100"/>
        </a:p>
      </cdr:txBody>
    </cdr:sp>
  </cdr:relSizeAnchor>
  <cdr:relSizeAnchor xmlns:cdr="http://schemas.openxmlformats.org/drawingml/2006/chartDrawing">
    <cdr:from>
      <cdr:x>0.05084</cdr:x>
      <cdr:y>0.25898</cdr:y>
    </cdr:from>
    <cdr:to>
      <cdr:x>0.05166</cdr:x>
      <cdr:y>0.51859</cdr:y>
    </cdr:to>
    <cdr:cxnSp macro="">
      <cdr:nvCxnSpPr>
        <cdr:cNvPr id="10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6554342E-609A-45F3-862C-B38EB35046EB}"/>
            </a:ext>
          </a:extLst>
        </cdr:cNvPr>
        <cdr:cNvCxnSpPr/>
      </cdr:nvCxnSpPr>
      <cdr:spPr>
        <a:xfrm xmlns:a="http://schemas.openxmlformats.org/drawingml/2006/main" flipH="1">
          <a:off x="393701" y="1304925"/>
          <a:ext cx="6349" cy="13081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0.97171</cdr:x>
      <cdr:y>0.19163</cdr:y>
    </cdr:from>
    <cdr:to>
      <cdr:x>0.97377</cdr:x>
      <cdr:y>0.6465</cdr:y>
    </cdr:to>
    <cdr:cxnSp macro="">
      <cdr:nvCxnSpPr>
        <cdr:cNvPr id="11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5421F857-43DD-4F65-B79D-08B6F3D3C96D}"/>
            </a:ext>
          </a:extLst>
        </cdr:cNvPr>
        <cdr:cNvCxnSpPr/>
      </cdr:nvCxnSpPr>
      <cdr:spPr>
        <a:xfrm xmlns:a="http://schemas.openxmlformats.org/drawingml/2006/main" flipH="1">
          <a:off x="7392560" y="797070"/>
          <a:ext cx="15650" cy="189193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A7306-20B9-4F49-A822-F0A36BCF400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08D6-74F8-4E2B-85F7-142B6BDFD0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Thank you for your invitation to </a:t>
            </a:r>
            <a:r>
              <a:rPr lang="fr-FR" dirty="0" err="1"/>
              <a:t>discuss</a:t>
            </a:r>
            <a:r>
              <a:rPr lang="fr-FR" dirty="0"/>
              <a:t> NS2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Within</a:t>
            </a:r>
            <a:r>
              <a:rPr lang="fr-FR" dirty="0"/>
              <a:t> Engie I am in charge of gas supply </a:t>
            </a:r>
            <a:r>
              <a:rPr lang="fr-FR" dirty="0" err="1"/>
              <a:t>activities</a:t>
            </a:r>
            <a:r>
              <a:rPr lang="fr-FR" dirty="0"/>
              <a:t> for Europe. We are </a:t>
            </a:r>
            <a:r>
              <a:rPr lang="fr-FR" dirty="0" err="1"/>
              <a:t>supplying</a:t>
            </a:r>
            <a:r>
              <a:rPr lang="fr-FR" dirty="0"/>
              <a:t> </a:t>
            </a:r>
            <a:r>
              <a:rPr lang="fr-FR" dirty="0" err="1"/>
              <a:t>nearly</a:t>
            </a:r>
            <a:r>
              <a:rPr lang="fr-FR" dirty="0"/>
              <a:t> 10% of the internal EU gas demand in 17 countries. </a:t>
            </a:r>
          </a:p>
          <a:p>
            <a:endParaRPr lang="fr-FR" dirty="0"/>
          </a:p>
          <a:p>
            <a:r>
              <a:rPr lang="fr-FR" dirty="0"/>
              <a:t>We are supporting NS2 because we </a:t>
            </a:r>
            <a:r>
              <a:rPr lang="fr-FR" dirty="0" err="1"/>
              <a:t>think</a:t>
            </a:r>
            <a:r>
              <a:rPr lang="fr-FR" dirty="0"/>
              <a:t> this project if of strategic importance for the European gas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808D6-74F8-4E2B-85F7-142B6BDFD0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9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58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 </a:t>
            </a:r>
            <a:r>
              <a:rPr lang="fr-FR" dirty="0" err="1"/>
              <a:t>what</a:t>
            </a:r>
            <a:r>
              <a:rPr lang="fr-FR" dirty="0"/>
              <a:t> stage are we. </a:t>
            </a:r>
          </a:p>
          <a:p>
            <a:endParaRPr lang="fr-FR" dirty="0"/>
          </a:p>
          <a:p>
            <a:r>
              <a:rPr lang="fr-FR" dirty="0"/>
              <a:t>Good </a:t>
            </a:r>
            <a:r>
              <a:rPr lang="fr-FR" dirty="0" err="1"/>
              <a:t>progress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implementation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…</a:t>
            </a:r>
          </a:p>
          <a:p>
            <a:endParaRPr lang="fr-FR" dirty="0"/>
          </a:p>
          <a:p>
            <a:r>
              <a:rPr lang="fr-FR" dirty="0"/>
              <a:t>All </a:t>
            </a:r>
            <a:r>
              <a:rPr lang="fr-FR" dirty="0" err="1"/>
              <a:t>permits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far </a:t>
            </a:r>
            <a:r>
              <a:rPr lang="fr-FR" dirty="0" err="1"/>
              <a:t>obtained</a:t>
            </a:r>
            <a:r>
              <a:rPr lang="fr-FR" dirty="0"/>
              <a:t> </a:t>
            </a:r>
            <a:r>
              <a:rPr lang="fr-FR" dirty="0" err="1"/>
              <a:t>except</a:t>
            </a:r>
            <a:r>
              <a:rPr lang="fr-FR" dirty="0"/>
              <a:t> Danemark that </a:t>
            </a:r>
            <a:r>
              <a:rPr lang="fr-FR" dirty="0" err="1"/>
              <a:t>could</a:t>
            </a:r>
            <a:r>
              <a:rPr lang="fr-FR" dirty="0"/>
              <a:t> try to </a:t>
            </a:r>
            <a:r>
              <a:rPr lang="fr-FR" dirty="0" err="1"/>
              <a:t>delay</a:t>
            </a:r>
            <a:r>
              <a:rPr lang="fr-FR" dirty="0"/>
              <a:t> the project.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808D6-74F8-4E2B-85F7-142B6BDFD0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+27% of transportation </a:t>
            </a:r>
            <a:r>
              <a:rPr lang="fr-FR" dirty="0" err="1"/>
              <a:t>capacities</a:t>
            </a:r>
            <a:r>
              <a:rPr lang="fr-FR" dirty="0"/>
              <a:t> from 2009 to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32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 err="1"/>
              <a:t>Explain</a:t>
            </a:r>
            <a:r>
              <a:rPr lang="fr-FR" dirty="0"/>
              <a:t> </a:t>
            </a:r>
            <a:r>
              <a:rPr lang="fr-FR" dirty="0" err="1"/>
              <a:t>stability</a:t>
            </a:r>
            <a:r>
              <a:rPr lang="fr-FR" dirty="0"/>
              <a:t> of demand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70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options to </a:t>
            </a:r>
            <a:r>
              <a:rPr lang="fr-FR" sz="1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r-FR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FR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fr-FR" dirty="0"/>
          </a:p>
          <a:p>
            <a:endParaRPr lang="fr-FR" dirty="0"/>
          </a:p>
          <a:p>
            <a:r>
              <a:rPr lang="en-US" b="1" dirty="0">
                <a:solidFill>
                  <a:schemeClr val="accent1"/>
                </a:solidFill>
              </a:rPr>
              <a:t>Black Sea</a:t>
            </a:r>
            <a:r>
              <a:rPr lang="en-US" dirty="0"/>
              <a:t>: max </a:t>
            </a:r>
            <a:r>
              <a:rPr lang="en-US" dirty="0">
                <a:solidFill>
                  <a:schemeClr val="accent6"/>
                </a:solidFill>
              </a:rPr>
              <a:t>20 </a:t>
            </a:r>
            <a:r>
              <a:rPr lang="en-US" dirty="0" err="1">
                <a:solidFill>
                  <a:schemeClr val="accent6"/>
                </a:solidFill>
              </a:rPr>
              <a:t>bcm</a:t>
            </a:r>
            <a:r>
              <a:rPr lang="en-US" dirty="0">
                <a:solidFill>
                  <a:schemeClr val="accent6"/>
                </a:solidFill>
              </a:rPr>
              <a:t>/y </a:t>
            </a:r>
            <a:r>
              <a:rPr lang="en-US" dirty="0"/>
              <a:t>of production but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Romania is reluctant to be interconnected with the rest of Europe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East med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12 </a:t>
            </a:r>
            <a:r>
              <a:rPr lang="en-US" dirty="0" err="1">
                <a:solidFill>
                  <a:schemeClr val="accent6"/>
                </a:solidFill>
              </a:rPr>
              <a:t>bcm</a:t>
            </a:r>
            <a:r>
              <a:rPr lang="en-US" dirty="0">
                <a:solidFill>
                  <a:schemeClr val="accent6"/>
                </a:solidFill>
              </a:rPr>
              <a:t>/y</a:t>
            </a:r>
            <a:r>
              <a:rPr lang="en-US" dirty="0"/>
              <a:t> as a first stage and then 21 </a:t>
            </a:r>
            <a:r>
              <a:rPr lang="en-US" dirty="0" err="1"/>
              <a:t>bcm</a:t>
            </a:r>
            <a:r>
              <a:rPr lang="en-US" dirty="0"/>
              <a:t>/a but </a:t>
            </a:r>
            <a:r>
              <a:rPr lang="en-US" i="1" dirty="0">
                <a:solidFill>
                  <a:schemeClr val="accent2"/>
                </a:solidFill>
              </a:rPr>
              <a:t>preferred option is LNG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North Africa : </a:t>
            </a:r>
            <a:r>
              <a:rPr lang="en-US" dirty="0">
                <a:solidFill>
                  <a:schemeClr val="accent6"/>
                </a:solidFill>
              </a:rPr>
              <a:t>10 </a:t>
            </a:r>
            <a:r>
              <a:rPr lang="en-US" dirty="0" err="1">
                <a:solidFill>
                  <a:schemeClr val="accent6"/>
                </a:solidFill>
              </a:rPr>
              <a:t>Bcm</a:t>
            </a:r>
            <a:r>
              <a:rPr lang="en-US" dirty="0">
                <a:solidFill>
                  <a:schemeClr val="accent6"/>
                </a:solidFill>
              </a:rPr>
              <a:t>/y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Algeria and Libya </a:t>
            </a:r>
            <a:r>
              <a:rPr lang="en-US" i="1" dirty="0">
                <a:solidFill>
                  <a:schemeClr val="accent2"/>
                </a:solidFill>
              </a:rPr>
              <a:t>but very uncertain &amp; unstable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Middle East</a:t>
            </a:r>
            <a:r>
              <a:rPr lang="en-US" dirty="0"/>
              <a:t>:  </a:t>
            </a:r>
            <a:r>
              <a:rPr lang="en-US" dirty="0">
                <a:solidFill>
                  <a:schemeClr val="accent6"/>
                </a:solidFill>
              </a:rPr>
              <a:t>up to 50 </a:t>
            </a:r>
            <a:r>
              <a:rPr lang="en-US" dirty="0" err="1">
                <a:solidFill>
                  <a:schemeClr val="accent6"/>
                </a:solidFill>
              </a:rPr>
              <a:t>bcm</a:t>
            </a:r>
            <a:r>
              <a:rPr lang="en-US" dirty="0">
                <a:solidFill>
                  <a:schemeClr val="accent6"/>
                </a:solidFill>
              </a:rPr>
              <a:t>/y </a:t>
            </a:r>
          </a:p>
          <a:p>
            <a:r>
              <a:rPr lang="en-US" dirty="0"/>
              <a:t>	Azerbaijan (16 </a:t>
            </a:r>
            <a:r>
              <a:rPr lang="en-US" dirty="0" err="1"/>
              <a:t>bcm</a:t>
            </a:r>
            <a:r>
              <a:rPr lang="en-US" dirty="0"/>
              <a:t>/y) but </a:t>
            </a:r>
            <a:r>
              <a:rPr lang="en-US" i="1" dirty="0">
                <a:solidFill>
                  <a:schemeClr val="accent2"/>
                </a:solidFill>
              </a:rPr>
              <a:t>some doubts on the possibility to do more</a:t>
            </a:r>
          </a:p>
          <a:p>
            <a:r>
              <a:rPr lang="en-US" dirty="0"/>
              <a:t>	Iran but </a:t>
            </a:r>
            <a:r>
              <a:rPr lang="en-US" i="1" dirty="0">
                <a:solidFill>
                  <a:schemeClr val="accent2"/>
                </a:solidFill>
              </a:rPr>
              <a:t>foreclosed market with US sanctions </a:t>
            </a:r>
          </a:p>
          <a:p>
            <a:r>
              <a:rPr lang="en-US" dirty="0"/>
              <a:t>	Turkmenistan but </a:t>
            </a:r>
            <a:r>
              <a:rPr lang="en-US" i="1" dirty="0">
                <a:solidFill>
                  <a:schemeClr val="accent2"/>
                </a:solidFill>
              </a:rPr>
              <a:t>can transit economically only through Russia</a:t>
            </a:r>
          </a:p>
          <a:p>
            <a:endParaRPr lang="en-US" i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LNG 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+80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bcm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/y </a:t>
            </a:r>
            <a:r>
              <a:rPr lang="en-US" dirty="0"/>
              <a:t>of additional liquefaction capacity within 3 years mainly US and perhaps Qatar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Russia 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130 </a:t>
            </a:r>
            <a:r>
              <a:rPr lang="en-US" dirty="0" err="1">
                <a:solidFill>
                  <a:schemeClr val="accent6"/>
                </a:solidFill>
              </a:rPr>
              <a:t>bcm</a:t>
            </a:r>
            <a:r>
              <a:rPr lang="en-US" dirty="0">
                <a:solidFill>
                  <a:schemeClr val="accent6"/>
                </a:solidFill>
              </a:rPr>
              <a:t>/y </a:t>
            </a:r>
            <a:r>
              <a:rPr lang="en-US" dirty="0"/>
              <a:t>of available production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08D6-74F8-4E2B-85F7-142B6BDFD0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5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  <a:p>
            <a:r>
              <a:rPr lang="en-US" sz="1400" b="1" dirty="0"/>
              <a:t>It is important to </a:t>
            </a:r>
            <a:r>
              <a:rPr lang="en-US" sz="1400" b="1" dirty="0" err="1"/>
              <a:t>accomodate</a:t>
            </a:r>
            <a:r>
              <a:rPr lang="en-US" sz="1400" b="1" dirty="0"/>
              <a:t> competition between Russian gas and US gas. All the more that Short term marginal cost of US gas can lower Russian prices if Russia is playing a competitive game.</a:t>
            </a:r>
          </a:p>
          <a:p>
            <a:endParaRPr lang="en-US" sz="1400" b="1" dirty="0"/>
          </a:p>
          <a:p>
            <a:r>
              <a:rPr lang="en-US" sz="1400" b="1" dirty="0"/>
              <a:t>Countering America’s Adversaries Through Sanctions Act</a:t>
            </a:r>
            <a:endParaRPr lang="fr-FR" sz="1400" b="1" dirty="0"/>
          </a:p>
          <a:p>
            <a:endParaRPr lang="fr-FR" dirty="0"/>
          </a:p>
          <a:p>
            <a:r>
              <a:rPr lang="en-US" dirty="0"/>
              <a:t>SEC. 257. UKRANIAN ENERGY SECURITY. (a) STATEMENT OF POLICY.—It is the policy of the United States—</a:t>
            </a:r>
          </a:p>
          <a:p>
            <a:endParaRPr lang="fr-FR" dirty="0"/>
          </a:p>
          <a:p>
            <a:r>
              <a:rPr lang="en-US" dirty="0"/>
              <a:t>(8) to work with European Union member states and European Union institutions to promote energy security through developing diversified and liberalized energy markets that provide diversified sources, suppliers, and routes; </a:t>
            </a:r>
          </a:p>
          <a:p>
            <a:endParaRPr lang="en-US" dirty="0"/>
          </a:p>
          <a:p>
            <a:r>
              <a:rPr lang="en-US" dirty="0"/>
              <a:t>(9) to continue to </a:t>
            </a:r>
            <a:r>
              <a:rPr lang="en-US" dirty="0">
                <a:highlight>
                  <a:srgbClr val="FFFF00"/>
                </a:highlight>
              </a:rPr>
              <a:t>oppose the </a:t>
            </a:r>
            <a:r>
              <a:rPr lang="en-US" dirty="0" err="1">
                <a:highlight>
                  <a:srgbClr val="FFFF00"/>
                </a:highlight>
              </a:rPr>
              <a:t>NordStream</a:t>
            </a:r>
            <a:r>
              <a:rPr lang="en-US" dirty="0">
                <a:highlight>
                  <a:srgbClr val="FFFF00"/>
                </a:highlight>
              </a:rPr>
              <a:t> 2 </a:t>
            </a:r>
            <a:r>
              <a:rPr lang="en-US" dirty="0"/>
              <a:t>pipeline given its detrimental impacts on the European Union’s energy security, gas market development in Central and Eastern Europe, and energy reforms in Ukraine; and </a:t>
            </a:r>
          </a:p>
          <a:p>
            <a:endParaRPr lang="en-US" dirty="0"/>
          </a:p>
          <a:p>
            <a:r>
              <a:rPr lang="en-US" dirty="0"/>
              <a:t>(10) that the United States Government should </a:t>
            </a:r>
            <a:r>
              <a:rPr lang="en-US" dirty="0">
                <a:highlight>
                  <a:srgbClr val="FFFF00"/>
                </a:highlight>
              </a:rPr>
              <a:t>prioritize the export of United States energy resources in order to create American jobs</a:t>
            </a:r>
            <a:r>
              <a:rPr lang="en-US" dirty="0"/>
              <a:t>, help United States allies and partners, and </a:t>
            </a:r>
            <a:r>
              <a:rPr lang="en-US" dirty="0">
                <a:highlight>
                  <a:srgbClr val="FFFF00"/>
                </a:highlight>
              </a:rPr>
              <a:t>strengthen United States foreign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08D6-74F8-4E2B-85F7-142B6BDFD0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Not easy exercise</a:t>
            </a:r>
          </a:p>
          <a:p>
            <a:endParaRPr lang="en-US" noProof="0" dirty="0"/>
          </a:p>
          <a:p>
            <a:r>
              <a:rPr lang="en-US" noProof="0" dirty="0"/>
              <a:t>Depending on the global market tightness. </a:t>
            </a:r>
          </a:p>
          <a:p>
            <a:endParaRPr lang="en-US" noProof="0" dirty="0"/>
          </a:p>
          <a:p>
            <a:r>
              <a:rPr lang="fr-FR" noProof="0" dirty="0" err="1"/>
              <a:t>Potential</a:t>
            </a:r>
            <a:r>
              <a:rPr lang="fr-FR" noProof="0" dirty="0"/>
              <a:t> </a:t>
            </a:r>
            <a:r>
              <a:rPr lang="fr-FR" noProof="0" dirty="0" err="1"/>
              <a:t>huge</a:t>
            </a:r>
            <a:r>
              <a:rPr lang="fr-FR" noProof="0" dirty="0"/>
              <a:t> cost for European </a:t>
            </a:r>
            <a:r>
              <a:rPr lang="fr-FR" noProof="0" dirty="0" err="1"/>
              <a:t>households</a:t>
            </a:r>
            <a:r>
              <a:rPr lang="fr-FR" noProof="0" dirty="0"/>
              <a:t> and businesses. </a:t>
            </a:r>
          </a:p>
          <a:p>
            <a:endParaRPr lang="fr-FR" noProof="0" dirty="0"/>
          </a:p>
          <a:p>
            <a:r>
              <a:rPr lang="fr-FR" noProof="0" dirty="0"/>
              <a:t>For France </a:t>
            </a:r>
            <a:r>
              <a:rPr lang="fr-FR" noProof="0" dirty="0" err="1"/>
              <a:t>only</a:t>
            </a:r>
            <a:r>
              <a:rPr lang="fr-FR" noProof="0" dirty="0"/>
              <a:t> : one </a:t>
            </a:r>
            <a:r>
              <a:rPr lang="fr-FR" noProof="0" dirty="0" err="1"/>
              <a:t>tenth</a:t>
            </a:r>
            <a:r>
              <a:rPr lang="fr-FR" noProof="0" dirty="0"/>
              <a:t> of </a:t>
            </a:r>
            <a:r>
              <a:rPr lang="fr-FR" noProof="0" dirty="0" err="1"/>
              <a:t>these</a:t>
            </a:r>
            <a:r>
              <a:rPr lang="fr-FR" noProof="0" dirty="0"/>
              <a:t> figures. </a:t>
            </a:r>
          </a:p>
          <a:p>
            <a:endParaRPr lang="fr-FR" noProof="0" dirty="0"/>
          </a:p>
          <a:p>
            <a:r>
              <a:rPr lang="fr-FR" noProof="0" dirty="0"/>
              <a:t>On the LNG </a:t>
            </a:r>
            <a:r>
              <a:rPr lang="fr-FR" noProof="0" dirty="0" err="1"/>
              <a:t>side</a:t>
            </a:r>
            <a:r>
              <a:rPr lang="fr-FR" noProof="0" dirty="0"/>
              <a:t>, no issues. </a:t>
            </a:r>
          </a:p>
          <a:p>
            <a:r>
              <a:rPr lang="fr-FR" noProof="0" dirty="0"/>
              <a:t>On ne </a:t>
            </a:r>
            <a:r>
              <a:rPr lang="fr-FR" noProof="0" dirty="0" err="1"/>
              <a:t>gas</a:t>
            </a:r>
            <a:r>
              <a:rPr lang="fr-FR" noProof="0" dirty="0"/>
              <a:t> </a:t>
            </a:r>
            <a:r>
              <a:rPr lang="fr-FR" noProof="0" dirty="0" err="1"/>
              <a:t>side</a:t>
            </a:r>
            <a:r>
              <a:rPr lang="fr-FR" noProof="0" dirty="0"/>
              <a:t> : </a:t>
            </a:r>
            <a:r>
              <a:rPr lang="fr-FR" noProof="0" dirty="0" err="1"/>
              <a:t>which</a:t>
            </a:r>
            <a:r>
              <a:rPr lang="fr-FR" noProof="0" dirty="0"/>
              <a:t> route ?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34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we </a:t>
            </a:r>
            <a:r>
              <a:rPr lang="fr-FR" dirty="0" err="1"/>
              <a:t>want</a:t>
            </a:r>
            <a:r>
              <a:rPr lang="fr-FR" dirty="0"/>
              <a:t> as Engie is </a:t>
            </a:r>
            <a:r>
              <a:rPr lang="fr-FR" dirty="0" err="1"/>
              <a:t>reliability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Let’s be </a:t>
            </a:r>
            <a:r>
              <a:rPr lang="fr-FR" dirty="0" err="1"/>
              <a:t>blunt</a:t>
            </a:r>
            <a:r>
              <a:rPr lang="fr-FR" dirty="0"/>
              <a:t>, the </a:t>
            </a:r>
            <a:r>
              <a:rPr lang="fr-FR" dirty="0" err="1"/>
              <a:t>Ukranian</a:t>
            </a:r>
            <a:r>
              <a:rPr lang="fr-FR" dirty="0"/>
              <a:t> route is the most sensitive. </a:t>
            </a:r>
          </a:p>
          <a:p>
            <a:endParaRPr lang="fr-FR" dirty="0"/>
          </a:p>
          <a:p>
            <a:r>
              <a:rPr lang="fr-FR" dirty="0"/>
              <a:t>ENTSOG </a:t>
            </a:r>
            <a:r>
              <a:rPr lang="fr-FR" dirty="0" err="1"/>
              <a:t>study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 err="1"/>
              <a:t>Adding</a:t>
            </a:r>
            <a:r>
              <a:rPr lang="fr-FR" dirty="0"/>
              <a:t> a new route is a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diversify</a:t>
            </a:r>
            <a:r>
              <a:rPr lang="fr-FR" dirty="0"/>
              <a:t> the risk. </a:t>
            </a:r>
            <a:r>
              <a:rPr lang="fr-FR" dirty="0" err="1"/>
              <a:t>Normally</a:t>
            </a:r>
            <a:r>
              <a:rPr lang="fr-FR" dirty="0"/>
              <a:t> </a:t>
            </a:r>
            <a:r>
              <a:rPr lang="fr-FR" dirty="0" err="1"/>
              <a:t>nobody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contest</a:t>
            </a:r>
            <a:r>
              <a:rPr lang="fr-FR" dirty="0"/>
              <a:t> this. </a:t>
            </a:r>
          </a:p>
          <a:p>
            <a:endParaRPr lang="fr-FR" dirty="0"/>
          </a:p>
          <a:p>
            <a:r>
              <a:rPr lang="fr-FR" dirty="0"/>
              <a:t>As regards the </a:t>
            </a:r>
            <a:r>
              <a:rPr lang="fr-FR" dirty="0" err="1"/>
              <a:t>fact</a:t>
            </a:r>
            <a:r>
              <a:rPr lang="fr-FR" dirty="0"/>
              <a:t> that NS2 is </a:t>
            </a:r>
            <a:r>
              <a:rPr lang="fr-FR" dirty="0" err="1"/>
              <a:t>circonventing</a:t>
            </a:r>
            <a:r>
              <a:rPr lang="fr-FR" dirty="0"/>
              <a:t> Ukraine. We do not </a:t>
            </a:r>
            <a:r>
              <a:rPr lang="fr-FR" dirty="0" err="1"/>
              <a:t>deny</a:t>
            </a:r>
            <a:r>
              <a:rPr lang="fr-FR" dirty="0"/>
              <a:t> it. It is </a:t>
            </a:r>
            <a:r>
              <a:rPr lang="fr-FR" dirty="0" err="1"/>
              <a:t>argued</a:t>
            </a:r>
            <a:r>
              <a:rPr lang="fr-FR" dirty="0"/>
              <a:t> that this is to </a:t>
            </a:r>
            <a:r>
              <a:rPr lang="fr-FR" dirty="0" err="1"/>
              <a:t>deprive</a:t>
            </a:r>
            <a:r>
              <a:rPr lang="fr-FR" dirty="0"/>
              <a:t> Ukraine from transit revenues. True, but I </a:t>
            </a:r>
            <a:r>
              <a:rPr lang="fr-FR" dirty="0" err="1"/>
              <a:t>would</a:t>
            </a:r>
            <a:r>
              <a:rPr lang="fr-FR" dirty="0"/>
              <a:t> like to </a:t>
            </a:r>
            <a:r>
              <a:rPr lang="fr-FR" dirty="0" err="1"/>
              <a:t>remind</a:t>
            </a:r>
            <a:r>
              <a:rPr lang="fr-FR" dirty="0"/>
              <a:t> that NS2 has not been </a:t>
            </a:r>
            <a:r>
              <a:rPr lang="fr-FR" dirty="0" err="1"/>
              <a:t>decided</a:t>
            </a:r>
            <a:r>
              <a:rPr lang="fr-FR" dirty="0"/>
              <a:t> in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Maidan</a:t>
            </a:r>
            <a:r>
              <a:rPr lang="fr-FR" dirty="0"/>
              <a:t> or in the </a:t>
            </a:r>
            <a:r>
              <a:rPr lang="fr-FR" dirty="0" err="1"/>
              <a:t>wake</a:t>
            </a:r>
            <a:r>
              <a:rPr lang="fr-FR" dirty="0"/>
              <a:t> of Russian </a:t>
            </a:r>
            <a:r>
              <a:rPr lang="fr-FR" dirty="0" err="1"/>
              <a:t>aggression</a:t>
            </a:r>
            <a:r>
              <a:rPr lang="fr-FR" dirty="0"/>
              <a:t> </a:t>
            </a:r>
            <a:r>
              <a:rPr lang="fr-FR" dirty="0" err="1"/>
              <a:t>towards</a:t>
            </a:r>
            <a:r>
              <a:rPr lang="fr-FR" dirty="0"/>
              <a:t> Ukraine. </a:t>
            </a:r>
          </a:p>
          <a:p>
            <a:endParaRPr lang="fr-FR" dirty="0"/>
          </a:p>
          <a:p>
            <a:r>
              <a:rPr lang="fr-FR" dirty="0"/>
              <a:t>Let’s take a step back in 1991 at the end of the Soviet Union. </a:t>
            </a:r>
          </a:p>
          <a:p>
            <a:endParaRPr lang="fr-FR" dirty="0"/>
          </a:p>
          <a:p>
            <a:r>
              <a:rPr lang="fr-FR" dirty="0"/>
              <a:t>Russia is not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fr-FR" dirty="0" err="1"/>
              <a:t>differently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Algeria or </a:t>
            </a:r>
            <a:r>
              <a:rPr lang="fr-FR" dirty="0" err="1"/>
              <a:t>even</a:t>
            </a:r>
            <a:r>
              <a:rPr lang="fr-FR" dirty="0"/>
              <a:t> Norway to have a direct </a:t>
            </a:r>
            <a:r>
              <a:rPr lang="fr-FR" dirty="0" err="1"/>
              <a:t>access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end markets.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808D6-74F8-4E2B-85F7-142B6BDFD0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We </a:t>
            </a:r>
            <a:r>
              <a:rPr lang="fr-FR" dirty="0" err="1"/>
              <a:t>believe</a:t>
            </a:r>
            <a:r>
              <a:rPr lang="fr-FR" dirty="0"/>
              <a:t> that the </a:t>
            </a:r>
            <a:r>
              <a:rPr lang="fr-FR" dirty="0" err="1"/>
              <a:t>debate</a:t>
            </a:r>
            <a:r>
              <a:rPr lang="fr-FR" dirty="0"/>
              <a:t> is not NS2 or the Ukrainian transit, but NS2 and the Ukrainian transit. 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Ukranian</a:t>
            </a:r>
            <a:r>
              <a:rPr lang="fr-FR" dirty="0"/>
              <a:t> transit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remain</a:t>
            </a:r>
            <a:r>
              <a:rPr lang="fr-FR" dirty="0"/>
              <a:t>. It </a:t>
            </a:r>
            <a:r>
              <a:rPr lang="fr-FR" dirty="0" err="1"/>
              <a:t>will</a:t>
            </a:r>
            <a:r>
              <a:rPr lang="fr-FR" dirty="0"/>
              <a:t> not be </a:t>
            </a:r>
            <a:r>
              <a:rPr lang="fr-FR" dirty="0" err="1"/>
              <a:t>dismantled</a:t>
            </a:r>
            <a:r>
              <a:rPr lang="fr-FR" dirty="0"/>
              <a:t>. It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attract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Russian gas. The question is how </a:t>
            </a:r>
            <a:r>
              <a:rPr lang="fr-FR" dirty="0" err="1"/>
              <a:t>much</a:t>
            </a:r>
            <a:r>
              <a:rPr lang="fr-FR" dirty="0"/>
              <a:t> and at </a:t>
            </a:r>
            <a:r>
              <a:rPr lang="fr-FR" dirty="0" err="1"/>
              <a:t>which</a:t>
            </a:r>
            <a:r>
              <a:rPr lang="fr-FR" dirty="0"/>
              <a:t> price. </a:t>
            </a:r>
          </a:p>
          <a:p>
            <a:endParaRPr lang="fr-FR" dirty="0"/>
          </a:p>
          <a:p>
            <a:r>
              <a:rPr lang="fr-FR" dirty="0"/>
              <a:t>This is a question </a:t>
            </a:r>
            <a:r>
              <a:rPr lang="fr-FR" dirty="0" err="1"/>
              <a:t>still</a:t>
            </a:r>
            <a:r>
              <a:rPr lang="fr-FR" dirty="0"/>
              <a:t> open. </a:t>
            </a:r>
          </a:p>
          <a:p>
            <a:endParaRPr lang="fr-FR" dirty="0"/>
          </a:p>
          <a:p>
            <a:r>
              <a:rPr lang="fr-FR" dirty="0"/>
              <a:t>Our </a:t>
            </a:r>
            <a:r>
              <a:rPr lang="fr-FR" dirty="0" err="1"/>
              <a:t>believes</a:t>
            </a:r>
            <a:r>
              <a:rPr lang="fr-FR" dirty="0"/>
              <a:t> …</a:t>
            </a:r>
          </a:p>
          <a:p>
            <a:endParaRPr lang="fr-FR" dirty="0"/>
          </a:p>
          <a:p>
            <a:r>
              <a:rPr lang="fr-FR" dirty="0"/>
              <a:t>But a situation </a:t>
            </a:r>
            <a:r>
              <a:rPr lang="fr-FR" dirty="0" err="1"/>
              <a:t>which</a:t>
            </a:r>
            <a:r>
              <a:rPr lang="fr-FR" dirty="0"/>
              <a:t> not </a:t>
            </a:r>
            <a:r>
              <a:rPr lang="fr-FR" dirty="0" err="1"/>
              <a:t>easy</a:t>
            </a:r>
            <a:r>
              <a:rPr lang="fr-FR" dirty="0"/>
              <a:t> : </a:t>
            </a:r>
          </a:p>
          <a:p>
            <a:endParaRPr lang="fr-FR" dirty="0"/>
          </a:p>
          <a:p>
            <a:r>
              <a:rPr lang="fr-FR" dirty="0" err="1"/>
              <a:t>Naftogas</a:t>
            </a:r>
            <a:r>
              <a:rPr lang="fr-FR" dirty="0"/>
              <a:t> is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asking</a:t>
            </a:r>
            <a:r>
              <a:rPr lang="fr-FR" dirty="0"/>
              <a:t> for more.</a:t>
            </a:r>
          </a:p>
          <a:p>
            <a:r>
              <a:rPr lang="fr-FR" dirty="0" err="1"/>
              <a:t>Ukr</a:t>
            </a:r>
            <a:r>
              <a:rPr lang="fr-FR" dirty="0"/>
              <a:t> government not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appointed</a:t>
            </a:r>
            <a:endParaRPr lang="fr-FR" dirty="0"/>
          </a:p>
          <a:p>
            <a:r>
              <a:rPr lang="fr-FR" dirty="0"/>
              <a:t>Russia that </a:t>
            </a:r>
            <a:r>
              <a:rPr lang="fr-FR" dirty="0" err="1"/>
              <a:t>will</a:t>
            </a:r>
            <a:r>
              <a:rPr lang="fr-FR" dirty="0"/>
              <a:t> not loose face in this game</a:t>
            </a:r>
          </a:p>
          <a:p>
            <a:r>
              <a:rPr lang="fr-FR" dirty="0"/>
              <a:t>US </a:t>
            </a:r>
            <a:r>
              <a:rPr lang="fr-FR" dirty="0" err="1"/>
              <a:t>there</a:t>
            </a:r>
            <a:r>
              <a:rPr lang="fr-FR" dirty="0"/>
              <a:t> to back  Ukraine by </a:t>
            </a:r>
            <a:r>
              <a:rPr lang="fr-FR" dirty="0" err="1"/>
              <a:t>trying</a:t>
            </a:r>
            <a:r>
              <a:rPr lang="fr-FR" dirty="0"/>
              <a:t> to </a:t>
            </a:r>
            <a:r>
              <a:rPr lang="fr-FR" dirty="0" err="1"/>
              <a:t>prevent</a:t>
            </a:r>
            <a:r>
              <a:rPr lang="fr-FR" dirty="0"/>
              <a:t> on NS2</a:t>
            </a:r>
          </a:p>
          <a:p>
            <a:r>
              <a:rPr lang="fr-FR" dirty="0"/>
              <a:t>Europe that is </a:t>
            </a:r>
            <a:r>
              <a:rPr lang="fr-FR" dirty="0" err="1"/>
              <a:t>devided</a:t>
            </a:r>
            <a:r>
              <a:rPr lang="fr-FR" dirty="0"/>
              <a:t> and </a:t>
            </a:r>
            <a:r>
              <a:rPr lang="fr-FR" dirty="0" err="1"/>
              <a:t>powerless</a:t>
            </a:r>
            <a:r>
              <a:rPr lang="fr-FR" dirty="0"/>
              <a:t> to </a:t>
            </a:r>
            <a:r>
              <a:rPr lang="fr-FR" dirty="0" err="1"/>
              <a:t>address</a:t>
            </a:r>
            <a:r>
              <a:rPr lang="fr-FR" dirty="0"/>
              <a:t> the issue.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808D6-74F8-4E2B-85F7-142B6BDFD0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9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4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0"/>
            <a:ext cx="3240000" cy="12953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fr-FR" dirty="0">
                <a:solidFill>
                  <a:srgbClr val="B1B1B1"/>
                </a:solidFill>
                <a:latin typeface="Arial"/>
              </a:rPr>
              <a:t>00/00/2016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>
                <a:solidFill>
                  <a:srgbClr val="B1B1B1"/>
                </a:solidFill>
                <a:latin typeface="Arial"/>
              </a:rPr>
              <a:t>PRESENTATION TITLE ( FOOTER CAN BE PERSONALIZED AS FOLLOW: INSERT / HEADER AND FOOTER")</a:t>
            </a:r>
            <a:endParaRPr lang="fr-FR" dirty="0">
              <a:solidFill>
                <a:srgbClr val="B1B1B1"/>
              </a:solidFill>
              <a:latin typeface="Arial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‹N°›</a:t>
            </a:fld>
            <a:endParaRPr lang="fr-FR" dirty="0">
              <a:solidFill>
                <a:srgbClr val="B1B1B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83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Tx/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fr-FR" dirty="0">
                <a:solidFill>
                  <a:srgbClr val="B1B1B1"/>
                </a:solidFill>
                <a:latin typeface="Arial"/>
              </a:rPr>
              <a:t>00/00/2016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>
                <a:solidFill>
                  <a:srgbClr val="B1B1B1"/>
                </a:solidFill>
                <a:latin typeface="Arial"/>
              </a:rPr>
              <a:t>PRESENTATION TITLE ( FOOTER CAN BE PERSONALIZED AS FOLLOW: INSERT / HEADER AND FOOTER")</a:t>
            </a:r>
            <a:endParaRPr lang="fr-FR" dirty="0">
              <a:solidFill>
                <a:srgbClr val="B1B1B1"/>
              </a:solidFill>
              <a:latin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‹N°›</a:t>
            </a:fld>
            <a:endParaRPr lang="fr-FR" dirty="0">
              <a:solidFill>
                <a:srgbClr val="B1B1B1"/>
              </a:solidFill>
              <a:latin typeface="Arial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94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6" y="333391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fld id="{732A3810-16BB-43F1-B857-C51411F33043}" type="datetime1">
              <a:rPr lang="en-US" smtClean="0">
                <a:solidFill>
                  <a:srgbClr val="B1B1B1"/>
                </a:solidFill>
              </a:rPr>
              <a:pPr algn="l"/>
              <a:t>6/21/2019</a:t>
            </a:fld>
            <a:endParaRPr lang="fr-FR">
              <a:solidFill>
                <a:srgbClr val="B1B1B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>
                <a:solidFill>
                  <a:srgbClr val="B1B1B1"/>
                </a:solidFill>
              </a:rPr>
              <a:t>3MV - Weekly Gas Meeting - Laurent Néry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</a:rPr>
              <a:pPr/>
              <a:t>‹N°›</a:t>
            </a:fld>
            <a:endParaRPr lang="fr-FR">
              <a:solidFill>
                <a:srgbClr val="B1B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6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/>
              <a:t>TITLE</a:t>
            </a:r>
          </a:p>
          <a:p>
            <a:pPr lvl="1"/>
            <a:r>
              <a:rPr lang="en-US" noProof="0" dirty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dirty="0"/>
              <a:t>00/00/2015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dirty="0"/>
              <a:t>PRESENTATION TITLE ( FOOTER CAN BE PERSONALIZED AS FOLLOW: INSERT / HEADER AND FOOTER")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114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4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7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2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5C5F-5162-4874-91BA-BFB12E9636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E23D-A80A-43FA-80A1-75B91F28B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7.sv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661988" y="900000"/>
            <a:ext cx="8219619" cy="2340000"/>
          </a:xfrm>
        </p:spPr>
        <p:txBody>
          <a:bodyPr/>
          <a:lstStyle/>
          <a:p>
            <a:r>
              <a:rPr lang="en-US" sz="4000" cap="small" dirty="0">
                <a:solidFill>
                  <a:schemeClr val="bg1">
                    <a:lumMod val="50000"/>
                  </a:schemeClr>
                </a:solidFill>
              </a:rPr>
              <a:t>Why Nord Stream 2 ?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Chair “The Economics of Natural Gas”</a:t>
            </a:r>
          </a:p>
          <a:p>
            <a:pPr lvl="1"/>
            <a:r>
              <a:rPr lang="en-US" b="1" i="1" dirty="0"/>
              <a:t>Paris Dauphine University</a:t>
            </a:r>
          </a:p>
          <a:p>
            <a:pPr lvl="1"/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="1" i="1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 of June 2019</a:t>
            </a:r>
          </a:p>
        </p:txBody>
      </p:sp>
    </p:spTree>
    <p:extLst>
      <p:ext uri="{BB962C8B-B14F-4D97-AF65-F5344CB8AC3E}">
        <p14:creationId xmlns:p14="http://schemas.microsoft.com/office/powerpoint/2010/main" val="109311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10</a:t>
            </a:fld>
            <a:endParaRPr lang="fr-FR" dirty="0">
              <a:solidFill>
                <a:srgbClr val="B1B1B1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490" y="13957"/>
            <a:ext cx="8571506" cy="114109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40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Bcm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gas transit through Ukraine to fill the 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6135107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Sources : ENGIE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Market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Analyst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9499" y="1778901"/>
            <a:ext cx="4804887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354860" y="1410707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13EE5B-C785-4D71-98B5-25C98D135ADD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1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474788"/>
            <a:ext cx="8640638" cy="4546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Greater dependency </a:t>
            </a:r>
            <a:r>
              <a:rPr lang="en-US" sz="2400" dirty="0"/>
              <a:t>of Europe on gas imports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Market integration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1"/>
                </a:solidFill>
              </a:rPr>
              <a:t>competition</a:t>
            </a:r>
            <a:r>
              <a:rPr lang="en-US" sz="2400" dirty="0"/>
              <a:t> are key to make gas secure and affordable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Competition between </a:t>
            </a:r>
            <a:r>
              <a:rPr lang="en-US" sz="2400" b="1" dirty="0">
                <a:solidFill>
                  <a:schemeClr val="accent1"/>
                </a:solidFill>
              </a:rPr>
              <a:t>LNG</a:t>
            </a:r>
            <a:r>
              <a:rPr lang="en-US" sz="2400" dirty="0">
                <a:solidFill>
                  <a:schemeClr val="accent1"/>
                </a:solidFill>
              </a:rPr>
              <a:t> and </a:t>
            </a:r>
            <a:r>
              <a:rPr lang="en-US" sz="2400" b="1" dirty="0">
                <a:solidFill>
                  <a:schemeClr val="accent1"/>
                </a:solidFill>
              </a:rPr>
              <a:t>Russian gas </a:t>
            </a:r>
            <a:r>
              <a:rPr lang="en-US" sz="2400" dirty="0">
                <a:solidFill>
                  <a:schemeClr val="accent1"/>
                </a:solidFill>
              </a:rPr>
              <a:t>is key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Nord Stream 2 </a:t>
            </a:r>
            <a:r>
              <a:rPr lang="en-US" sz="2400" b="1" dirty="0">
                <a:solidFill>
                  <a:schemeClr val="accent1"/>
                </a:solidFill>
              </a:rPr>
              <a:t>contributes to the European market integration </a:t>
            </a:r>
            <a:r>
              <a:rPr lang="en-US" sz="2400" dirty="0"/>
              <a:t>and diversification of supply routes…</a:t>
            </a:r>
          </a:p>
          <a:p>
            <a:pPr marL="558800" lvl="1" indent="-342900">
              <a:spcAft>
                <a:spcPts val="600"/>
              </a:spcAft>
              <a:buFontTx/>
              <a:buChar char="-"/>
            </a:pPr>
            <a:r>
              <a:rPr lang="en-US" sz="2000" dirty="0"/>
              <a:t>… </a:t>
            </a:r>
            <a:r>
              <a:rPr lang="en-US" sz="2000" dirty="0">
                <a:solidFill>
                  <a:schemeClr val="accent1"/>
                </a:solidFill>
              </a:rPr>
              <a:t>not at the expense of Ukraine</a:t>
            </a:r>
            <a:r>
              <a:rPr lang="en-US" sz="2000" dirty="0"/>
              <a:t> whose future relies on becoming a net gas exporter to Europe, integrating the European market with a free market regulatory regime and directing investments to energy efficiency.</a:t>
            </a:r>
            <a:endParaRPr lang="en-US" sz="2000" dirty="0">
              <a:cs typeface="Arial"/>
            </a:endParaRPr>
          </a:p>
          <a:p>
            <a:pPr marL="558800" lvl="1" indent="-342900">
              <a:spcAft>
                <a:spcPts val="600"/>
              </a:spcAft>
              <a:buFontTx/>
              <a:buChar char="-"/>
            </a:pPr>
            <a:r>
              <a:rPr lang="en-US" sz="2000" dirty="0"/>
              <a:t>… </a:t>
            </a:r>
            <a:r>
              <a:rPr lang="en-US" sz="2000" dirty="0">
                <a:solidFill>
                  <a:schemeClr val="accent1"/>
                </a:solidFill>
              </a:rPr>
              <a:t>nor at the expense of LNG imports</a:t>
            </a:r>
            <a:r>
              <a:rPr lang="en-US" sz="2000" dirty="0"/>
              <a:t>, if they prove to be more competitive</a:t>
            </a:r>
            <a:endParaRPr lang="en-US" sz="2000" dirty="0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11</a:t>
            </a:fld>
            <a:endParaRPr lang="fr-FR">
              <a:solidFill>
                <a:srgbClr val="B1B1B1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439" y="0"/>
            <a:ext cx="7886700" cy="107935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6D4190-03FD-4950-80D7-E70852EB690B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1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3B819-6C9C-456D-BA25-7F935DFB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1977"/>
            <a:ext cx="9144000" cy="38162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DAE4DD-FBF4-4303-9C7E-9AD65D40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6" y="69962"/>
            <a:ext cx="7861485" cy="1009398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Dependencies of the future are certainly elsewhere</a:t>
            </a:r>
            <a:r>
              <a:rPr lang="fr-FR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85312D-A56E-4044-9154-3FEBFD5C2FC5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CD940A6-3E89-4D89-8E28-74DFB26AD3D0}"/>
              </a:ext>
            </a:extLst>
          </p:cNvPr>
          <p:cNvSpPr/>
          <p:nvPr/>
        </p:nvSpPr>
        <p:spPr>
          <a:xfrm>
            <a:off x="7373391" y="4655127"/>
            <a:ext cx="1155468" cy="7148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7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2988D-3230-450B-9972-A694AFB1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solidFill>
                  <a:schemeClr val="accent1"/>
                </a:solidFill>
              </a:rPr>
              <a:t>Annexes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5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84E1CAE-233C-4175-A4B4-2D0A6954897D}"/>
              </a:ext>
            </a:extLst>
          </p:cNvPr>
          <p:cNvGraphicFramePr>
            <a:graphicFrameLocks/>
          </p:cNvGraphicFramePr>
          <p:nvPr/>
        </p:nvGraphicFramePr>
        <p:xfrm>
          <a:off x="39312" y="1390126"/>
          <a:ext cx="6109997" cy="318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758C25A-1D23-4F87-889F-69E2D43DEC8B}"/>
              </a:ext>
            </a:extLst>
          </p:cNvPr>
          <p:cNvGraphicFramePr>
            <a:graphicFrameLocks/>
          </p:cNvGraphicFramePr>
          <p:nvPr/>
        </p:nvGraphicFramePr>
        <p:xfrm>
          <a:off x="3500601" y="3560990"/>
          <a:ext cx="5991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73586B-DFBA-4D08-9794-ACDB6C75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2" y="16187"/>
            <a:ext cx="8604763" cy="120629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European energy mix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45463-7D01-4FB2-A998-BE788ACCE466}"/>
              </a:ext>
            </a:extLst>
          </p:cNvPr>
          <p:cNvSpPr txBox="1"/>
          <p:nvPr/>
        </p:nvSpPr>
        <p:spPr>
          <a:xfrm>
            <a:off x="6122501" y="4791789"/>
            <a:ext cx="74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521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</a:rPr>
              <a:t>Bcm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1E8A3348-3671-4065-8553-D72F3DF4DBCA}"/>
              </a:ext>
            </a:extLst>
          </p:cNvPr>
          <p:cNvSpPr/>
          <p:nvPr/>
        </p:nvSpPr>
        <p:spPr>
          <a:xfrm>
            <a:off x="3094310" y="2901781"/>
            <a:ext cx="3101044" cy="659209"/>
          </a:xfrm>
          <a:prstGeom prst="curved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3E9D4-38B5-49E2-B30D-C52DEA04D588}"/>
              </a:ext>
            </a:extLst>
          </p:cNvPr>
          <p:cNvSpPr txBox="1"/>
          <p:nvPr/>
        </p:nvSpPr>
        <p:spPr>
          <a:xfrm>
            <a:off x="7728668" y="6114393"/>
            <a:ext cx="1415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Enerdata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2017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1609E-9910-4C17-B05C-0318E938848A}"/>
              </a:ext>
            </a:extLst>
          </p:cNvPr>
          <p:cNvSpPr txBox="1"/>
          <p:nvPr/>
        </p:nvSpPr>
        <p:spPr>
          <a:xfrm>
            <a:off x="2317805" y="4370479"/>
            <a:ext cx="2122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BP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Statistical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Review Outlook 2019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Graphic 11" descr="Upward trend">
            <a:extLst>
              <a:ext uri="{FF2B5EF4-FFF2-40B4-BE49-F238E27FC236}">
                <a16:creationId xmlns:a16="http://schemas.microsoft.com/office/drawing/2014/main" id="{C9840899-CE77-45F1-ACC2-A857E705C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3312" y="4567692"/>
            <a:ext cx="540000" cy="540000"/>
          </a:xfrm>
          <a:prstGeom prst="rect">
            <a:avLst/>
          </a:prstGeom>
        </p:spPr>
      </p:pic>
      <p:pic>
        <p:nvPicPr>
          <p:cNvPr id="14" name="Graphic 13" descr="Downward trend">
            <a:extLst>
              <a:ext uri="{FF2B5EF4-FFF2-40B4-BE49-F238E27FC236}">
                <a16:creationId xmlns:a16="http://schemas.microsoft.com/office/drawing/2014/main" id="{0DB8CFFC-6746-4696-A336-668237340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4090" y="4661350"/>
            <a:ext cx="540000" cy="54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4A9773-92C1-4C64-8ED8-800359C7604F}"/>
              </a:ext>
            </a:extLst>
          </p:cNvPr>
          <p:cNvCxnSpPr>
            <a:cxnSpLocks/>
          </p:cNvCxnSpPr>
          <p:nvPr/>
        </p:nvCxnSpPr>
        <p:spPr>
          <a:xfrm>
            <a:off x="0" y="1222478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8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82" y="-630"/>
            <a:ext cx="8725937" cy="10581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gas market is making the competition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15</a:t>
            </a:fld>
            <a:endParaRPr lang="fr-FR" dirty="0">
              <a:solidFill>
                <a:srgbClr val="B1B1B1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6184857"/>
            <a:ext cx="72728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US LNG to Europe : HH*115% + 3 $/MMBTU [liquefaction] + 0.5 $/MMBTU [shipping] + 0.3 $/MMBTU  [</a:t>
            </a:r>
            <a:r>
              <a:rPr lang="en-US" sz="1050" i="1" dirty="0" err="1"/>
              <a:t>regaseification</a:t>
            </a:r>
            <a:r>
              <a:rPr lang="en-US" sz="1050" i="1" dirty="0"/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5B67-FD6C-46CE-87CD-6097222F4753}"/>
              </a:ext>
            </a:extLst>
          </p:cNvPr>
          <p:cNvSpPr txBox="1"/>
          <p:nvPr/>
        </p:nvSpPr>
        <p:spPr>
          <a:xfrm>
            <a:off x="6302133" y="5863395"/>
            <a:ext cx="2583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Sources : ENGIE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Market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Analyst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0BF3C5-65C3-4226-A20F-FE136FCEB60D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A34927-F1F5-441E-B8E4-9F7AFC13AD22}"/>
              </a:ext>
            </a:extLst>
          </p:cNvPr>
          <p:cNvGraphicFramePr>
            <a:graphicFrameLocks/>
          </p:cNvGraphicFramePr>
          <p:nvPr/>
        </p:nvGraphicFramePr>
        <p:xfrm>
          <a:off x="978408" y="1266340"/>
          <a:ext cx="7115175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55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8AB98-E5CD-47D5-AEF6-EDC6DC6E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Permits Received in 4 of 5 Countries </a:t>
            </a:r>
            <a:endParaRPr lang="fr-F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DF7C10-A7AA-4FBE-8942-BD7A5800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" y="2091027"/>
            <a:ext cx="9093785" cy="310824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D4E3CD-E071-4A57-89DA-AA0E8964DC5E}"/>
              </a:ext>
            </a:extLst>
          </p:cNvPr>
          <p:cNvCxnSpPr>
            <a:cxnSpLocks/>
          </p:cNvCxnSpPr>
          <p:nvPr/>
        </p:nvCxnSpPr>
        <p:spPr>
          <a:xfrm>
            <a:off x="0" y="1222478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79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31" y="165109"/>
            <a:ext cx="6416206" cy="726016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Preventing NS2 to be built will not improve European energy security</a:t>
            </a:r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17</a:t>
            </a:fld>
            <a:endParaRPr lang="fr-FR" dirty="0">
              <a:solidFill>
                <a:srgbClr val="B1B1B1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86" y="1188068"/>
            <a:ext cx="6464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 err="1">
                <a:solidFill>
                  <a:schemeClr val="bg1">
                    <a:lumMod val="50000"/>
                  </a:schemeClr>
                </a:solidFill>
              </a:rPr>
              <a:t>SoS</a:t>
            </a:r>
            <a:r>
              <a:rPr lang="en-US" sz="2000" b="1" cap="small" dirty="0">
                <a:solidFill>
                  <a:schemeClr val="bg1">
                    <a:lumMod val="50000"/>
                  </a:schemeClr>
                </a:solidFill>
              </a:rPr>
              <a:t> : Security of supply regulation 2017 /1938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>
                <a:solidFill>
                  <a:schemeClr val="accent1"/>
                </a:solidFill>
                <a:sym typeface="Wingdings" pitchFamily="2" charset="2"/>
              </a:rPr>
              <a:t> </a:t>
            </a:r>
            <a:r>
              <a:rPr lang="en-US" sz="1400" b="1" dirty="0">
                <a:solidFill>
                  <a:schemeClr val="accent1"/>
                </a:solidFill>
              </a:rPr>
              <a:t>Risk groups </a:t>
            </a:r>
            <a:r>
              <a:rPr lang="en-US" sz="1400" dirty="0"/>
              <a:t>identified for </a:t>
            </a:r>
            <a:r>
              <a:rPr lang="en-US" sz="1400" b="1" dirty="0">
                <a:solidFill>
                  <a:srgbClr val="FFC000"/>
                </a:solidFill>
              </a:rPr>
              <a:t>4 gas supply corridors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chemeClr val="accent1"/>
                </a:solidFill>
              </a:rPr>
              <a:t>Requirement </a:t>
            </a:r>
            <a:r>
              <a:rPr lang="en-US" sz="1400" dirty="0"/>
              <a:t>for Member State Authorities 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Share of </a:t>
            </a:r>
            <a:r>
              <a:rPr lang="en-US" sz="1400" i="1" dirty="0">
                <a:solidFill>
                  <a:schemeClr val="accent1"/>
                </a:solidFill>
              </a:rPr>
              <a:t>common and national risk assessment</a:t>
            </a: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Setup of the </a:t>
            </a:r>
            <a:r>
              <a:rPr lang="en-US" sz="1400" i="1" dirty="0">
                <a:solidFill>
                  <a:schemeClr val="accent1"/>
                </a:solidFill>
              </a:rPr>
              <a:t>solidarity mechanism </a:t>
            </a:r>
            <a:r>
              <a:rPr lang="en-US" sz="1400" dirty="0"/>
              <a:t>measures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Notification of </a:t>
            </a:r>
            <a:r>
              <a:rPr lang="en-US" sz="1400" i="1" dirty="0">
                <a:solidFill>
                  <a:schemeClr val="accent1"/>
                </a:solidFill>
              </a:rPr>
              <a:t>preventive action plans </a:t>
            </a:r>
            <a:r>
              <a:rPr lang="en-US" sz="1400" dirty="0"/>
              <a:t>&amp; </a:t>
            </a:r>
            <a:r>
              <a:rPr lang="en-US" sz="1400" i="1" dirty="0">
                <a:solidFill>
                  <a:schemeClr val="accent1"/>
                </a:solidFill>
              </a:rPr>
              <a:t>emergency plans</a:t>
            </a: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Agreement defining the </a:t>
            </a:r>
            <a:r>
              <a:rPr lang="en-US" sz="1400" i="1" dirty="0">
                <a:solidFill>
                  <a:schemeClr val="accent1"/>
                </a:solidFill>
              </a:rPr>
              <a:t>technical, financial and legal provisions </a:t>
            </a:r>
            <a:r>
              <a:rPr lang="en-US" sz="1400" dirty="0"/>
              <a:t>for the solidarity mechanism</a:t>
            </a:r>
          </a:p>
          <a:p>
            <a:pPr>
              <a:buFont typeface="Arial" pitchFamily="34" charset="0"/>
              <a:buChar char="•"/>
            </a:pPr>
            <a:endParaRPr lang="fr-FR" sz="1400" dirty="0"/>
          </a:p>
          <a:p>
            <a:r>
              <a:rPr lang="en-US" sz="1400" b="1" dirty="0">
                <a:solidFill>
                  <a:schemeClr val="accent1"/>
                </a:solidFill>
              </a:rPr>
              <a:t>E</a:t>
            </a:r>
            <a:r>
              <a:rPr lang="en-US" sz="1400" dirty="0"/>
              <a:t>uropean </a:t>
            </a:r>
            <a:r>
              <a:rPr lang="en-US" sz="1400" b="1" dirty="0">
                <a:solidFill>
                  <a:schemeClr val="accent1"/>
                </a:solidFill>
              </a:rPr>
              <a:t>N</a:t>
            </a:r>
            <a:r>
              <a:rPr lang="en-US" sz="1400" dirty="0"/>
              <a:t>etwork of </a:t>
            </a:r>
            <a:r>
              <a:rPr lang="en-US" sz="1400" b="1" dirty="0">
                <a:solidFill>
                  <a:schemeClr val="accent1"/>
                </a:solidFill>
              </a:rPr>
              <a:t>T</a:t>
            </a:r>
            <a:r>
              <a:rPr lang="en-US" sz="1400" dirty="0"/>
              <a:t>ransmission </a:t>
            </a:r>
            <a:r>
              <a:rPr lang="en-US" sz="1400" b="1" dirty="0">
                <a:solidFill>
                  <a:schemeClr val="accent1"/>
                </a:solidFill>
              </a:rPr>
              <a:t>S</a:t>
            </a:r>
            <a:r>
              <a:rPr lang="en-US" sz="1400" dirty="0"/>
              <a:t>ystem </a:t>
            </a:r>
            <a:r>
              <a:rPr lang="en-US" sz="1400" b="1" dirty="0">
                <a:solidFill>
                  <a:schemeClr val="accent1"/>
                </a:solidFill>
              </a:rPr>
              <a:t>O</a:t>
            </a:r>
            <a:r>
              <a:rPr lang="en-US" sz="1400" dirty="0"/>
              <a:t>perator for </a:t>
            </a:r>
            <a:r>
              <a:rPr lang="en-US" sz="1400" b="1" dirty="0">
                <a:solidFill>
                  <a:schemeClr val="accent1"/>
                </a:solidFill>
              </a:rPr>
              <a:t>G</a:t>
            </a:r>
            <a:r>
              <a:rPr lang="en-US" sz="1400" dirty="0"/>
              <a:t>as (</a:t>
            </a:r>
            <a:r>
              <a:rPr lang="en-US" sz="1400" b="1" dirty="0">
                <a:solidFill>
                  <a:schemeClr val="accent1"/>
                </a:solidFill>
              </a:rPr>
              <a:t>ENTSOG</a:t>
            </a:r>
            <a:r>
              <a:rPr lang="en-US" sz="1400" dirty="0"/>
              <a:t>) involved in the simulation :</a:t>
            </a:r>
          </a:p>
          <a:p>
            <a:endParaRPr lang="en-US" sz="1400" dirty="0"/>
          </a:p>
          <a:p>
            <a:endParaRPr lang="en-US" sz="1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217" y="4059123"/>
            <a:ext cx="6453906" cy="260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7953" y="4604388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last ENTSOG study confirms that the Ukrainian transit flow interruption is </a:t>
            </a:r>
            <a:r>
              <a:rPr lang="en-US" b="1" dirty="0">
                <a:solidFill>
                  <a:schemeClr val="accent1"/>
                </a:solidFill>
              </a:rPr>
              <a:t>the worst scenario </a:t>
            </a:r>
            <a:r>
              <a:rPr lang="en-US" dirty="0">
                <a:solidFill>
                  <a:schemeClr val="accent1"/>
                </a:solidFill>
              </a:rPr>
              <a:t>for Europe</a:t>
            </a:r>
          </a:p>
        </p:txBody>
      </p:sp>
      <p:sp>
        <p:nvSpPr>
          <p:cNvPr id="10" name="Left Brace 9"/>
          <p:cNvSpPr/>
          <p:nvPr/>
        </p:nvSpPr>
        <p:spPr>
          <a:xfrm>
            <a:off x="6642543" y="636342"/>
            <a:ext cx="360040" cy="3168352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478009">
            <a:off x="4555549" y="1906261"/>
            <a:ext cx="1808671" cy="21431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630" t="2348"/>
          <a:stretch>
            <a:fillRect/>
          </a:stretch>
        </p:blipFill>
        <p:spPr bwMode="auto">
          <a:xfrm>
            <a:off x="6859905" y="514192"/>
            <a:ext cx="2232248" cy="34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1613E-19CD-457A-8026-7CF58F4E9E37}"/>
              </a:ext>
            </a:extLst>
          </p:cNvPr>
          <p:cNvSpPr/>
          <p:nvPr/>
        </p:nvSpPr>
        <p:spPr>
          <a:xfrm>
            <a:off x="6742706" y="514192"/>
            <a:ext cx="2349447" cy="368403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FCC214-9BF4-4100-8D83-0626D8829C4D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16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ED62DEF-5F8D-48CD-9CE2-53E6BA12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37" y="-53887"/>
            <a:ext cx="7886700" cy="11933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LNG already competing on European markets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B161E7-49D5-439E-ADF0-D1A7CD6DB3B5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E4F8CC7-7EF7-40D0-9094-DB7129E8CD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205233"/>
              </p:ext>
            </p:extLst>
          </p:nvPr>
        </p:nvGraphicFramePr>
        <p:xfrm>
          <a:off x="223137" y="1341347"/>
          <a:ext cx="8515349" cy="498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58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3357" y="1346785"/>
          <a:ext cx="8759812" cy="3017814"/>
        </p:xfrm>
        <a:graphic>
          <a:graphicData uri="http://schemas.openxmlformats.org/drawingml/2006/table">
            <a:tbl>
              <a:tblPr/>
              <a:tblGrid>
                <a:gridCol w="144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319">
                  <a:extLst>
                    <a:ext uri="{9D8B030D-6E8A-4147-A177-3AD203B41FA5}">
                      <a16:colId xmlns:a16="http://schemas.microsoft.com/office/drawing/2014/main" val="625739560"/>
                    </a:ext>
                  </a:extLst>
                </a:gridCol>
                <a:gridCol w="1624266">
                  <a:extLst>
                    <a:ext uri="{9D8B030D-6E8A-4147-A177-3AD203B41FA5}">
                      <a16:colId xmlns:a16="http://schemas.microsoft.com/office/drawing/2014/main" val="2583132518"/>
                    </a:ext>
                  </a:extLst>
                </a:gridCol>
                <a:gridCol w="1763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92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Cost to ship gas from Russia</a:t>
                      </a:r>
                    </a:p>
                  </a:txBody>
                  <a:tcPr marL="7292" marR="7292" marT="7292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66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to Germany - </a:t>
                      </a:r>
                      <a:r>
                        <a:rPr lang="en-US" sz="2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Waidhaus</a:t>
                      </a:r>
                      <a:r>
                        <a:rPr lang="en-US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in 2019</a:t>
                      </a:r>
                      <a:endParaRPr lang="en-US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292" marR="7292" marT="7292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6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small" baseline="0" dirty="0">
                          <a:solidFill>
                            <a:schemeClr val="accent5"/>
                          </a:solidFill>
                          <a:latin typeface="Calibri"/>
                        </a:rPr>
                        <a:t>via Ukraine                     </a:t>
                      </a:r>
                      <a:r>
                        <a:rPr lang="en-US" sz="1100" b="1" i="0" u="none" strike="noStrike" kern="1200" dirty="0">
                          <a:solidFill>
                            <a:schemeClr val="accent5"/>
                          </a:solidFill>
                          <a:latin typeface="Calibri"/>
                          <a:ea typeface="+mn-ea"/>
                          <a:cs typeface="+mn-cs"/>
                        </a:rPr>
                        <a:t>$/1000 m3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accent5"/>
                        </a:solidFill>
                        <a:latin typeface="Calibri"/>
                      </a:endParaRPr>
                    </a:p>
                  </a:txBody>
                  <a:tcPr marL="7292" marR="7292" marT="7292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accent5"/>
                        </a:solidFill>
                        <a:latin typeface="Calibri"/>
                      </a:endParaRPr>
                    </a:p>
                  </a:txBody>
                  <a:tcPr marL="7292" marR="7292" marT="72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cap="small" baseline="0" dirty="0">
                          <a:solidFill>
                            <a:schemeClr val="accent5"/>
                          </a:solidFill>
                          <a:latin typeface="Calibri"/>
                          <a:ea typeface="+mn-ea"/>
                          <a:cs typeface="+mn-cs"/>
                        </a:rPr>
                        <a:t>via Baltic                 </a:t>
                      </a:r>
                      <a:r>
                        <a:rPr lang="en-US" sz="1100" b="1" i="0" u="none" strike="noStrike" dirty="0">
                          <a:solidFill>
                            <a:schemeClr val="accent5"/>
                          </a:solidFill>
                          <a:latin typeface="Calibri"/>
                        </a:rPr>
                        <a:t>$/1000 m3</a:t>
                      </a:r>
                      <a:endParaRPr lang="en-US" sz="1100" b="0" i="0" u="none" strike="noStrike" dirty="0">
                        <a:solidFill>
                          <a:schemeClr val="accent5"/>
                        </a:solidFill>
                        <a:latin typeface="Calibri"/>
                      </a:endParaRPr>
                    </a:p>
                  </a:txBody>
                  <a:tcPr marL="7292" marR="7292" marT="7292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Ukrainian TSO </a:t>
                      </a:r>
                    </a:p>
                  </a:txBody>
                  <a:tcPr marL="7292" marR="7292" marT="7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accent1"/>
                          </a:solidFill>
                          <a:latin typeface="Calibri"/>
                        </a:rPr>
                        <a:t>Current Tariff applied till end 2019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accent2"/>
                          </a:solidFill>
                          <a:latin typeface="Calibri"/>
                        </a:rPr>
                        <a:t>Theoretical Tariff </a:t>
                      </a:r>
                      <a:r>
                        <a:rPr lang="en-US" sz="1400" b="0" i="0" u="none" strike="noStrike" noProof="0" dirty="0">
                          <a:solidFill>
                            <a:schemeClr val="accent2"/>
                          </a:solidFill>
                          <a:latin typeface="Calibri"/>
                        </a:rPr>
                        <a:t>(not applied but published in 2015)</a:t>
                      </a:r>
                      <a:endParaRPr lang="en-US" sz="1400" b="0" i="0" u="none" strike="noStrike" noProof="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accent6"/>
                          </a:solidFill>
                          <a:latin typeface="Calibri"/>
                        </a:rPr>
                        <a:t>Proposed new Entry-Exit Tariff </a:t>
                      </a:r>
                    </a:p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chemeClr val="accent6"/>
                          </a:solidFill>
                          <a:latin typeface="Calibri"/>
                        </a:rPr>
                        <a:t>(in Nov 2019 by UA regulator) </a:t>
                      </a:r>
                      <a:endParaRPr lang="en-US" sz="1400" b="0" i="0" u="none" strike="noStrike" noProof="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Nord Stream</a:t>
                      </a: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7292" marR="7292" marT="7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7030A0"/>
                          </a:solidFill>
                          <a:latin typeface="Calibri"/>
                        </a:rPr>
                        <a:t>Current Tariff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1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latin typeface="Calibri"/>
                        </a:rPr>
                        <a:t>33.8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52.6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30.2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latin typeface="+mn-lt"/>
                        </a:rPr>
                        <a:t>25.2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71055"/>
                  </a:ext>
                </a:extLst>
              </a:tr>
              <a:tr h="21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Slovakian TSO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7.0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7.0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German TSO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7292" marR="7292" marT="7292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Czech TSO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5.6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5.6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Czech TSO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7292" marR="7292" marT="7292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latin typeface="Calibri"/>
                        </a:rPr>
                        <a:t>46.4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65.2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42.8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37.7</a:t>
                      </a:r>
                    </a:p>
                  </a:txBody>
                  <a:tcPr marL="7292" marR="7292" marT="7292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949280"/>
            <a:ext cx="914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19</a:t>
            </a:fld>
            <a:endParaRPr lang="fr-FR" dirty="0">
              <a:solidFill>
                <a:srgbClr val="B1B1B1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186" y="-107517"/>
            <a:ext cx="906931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NS2 is the cheapest route for end consumers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5151307" y="1245136"/>
            <a:ext cx="288032" cy="6440058"/>
          </a:xfrm>
          <a:prstGeom prst="leftBrace">
            <a:avLst>
              <a:gd name="adj1" fmla="val 8333"/>
              <a:gd name="adj2" fmla="val 3593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915049" y="4579957"/>
            <a:ext cx="2808312" cy="936104"/>
          </a:xfrm>
          <a:prstGeom prst="up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 &gt; 23 % more expensive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90A0F-4C3B-481C-B007-84C4476B315B}"/>
              </a:ext>
            </a:extLst>
          </p:cNvPr>
          <p:cNvSpPr txBox="1"/>
          <p:nvPr/>
        </p:nvSpPr>
        <p:spPr>
          <a:xfrm>
            <a:off x="105891" y="5798146"/>
            <a:ext cx="8571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According to A. Miller, CEO of Gazprom mentioning 2.10$/mcm/100 km in TASS Russian News Agency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With USD/EUR = 1.13, CZK/EUR = 26, GCV = 10.6 kWh/m3, NCG (2019) = 22.7 €/MWh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3B997C-64B6-4995-B325-C99B427D697B}"/>
              </a:ext>
            </a:extLst>
          </p:cNvPr>
          <p:cNvSpPr txBox="1"/>
          <p:nvPr/>
        </p:nvSpPr>
        <p:spPr>
          <a:xfrm>
            <a:off x="6560948" y="4569155"/>
            <a:ext cx="2583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Sources : ENGIE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Market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Analyst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04857-525A-4D57-8C14-C9640C99A70D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0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D13517-4956-4D4F-9BAE-80237E998872}"/>
              </a:ext>
            </a:extLst>
          </p:cNvPr>
          <p:cNvSpPr/>
          <p:nvPr/>
        </p:nvSpPr>
        <p:spPr>
          <a:xfrm>
            <a:off x="116037" y="1311615"/>
            <a:ext cx="2880000" cy="24166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9252A4-18F2-4D28-A546-1A46B2FBD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28" y="170690"/>
            <a:ext cx="8381433" cy="972533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Stream 2</a:t>
            </a:r>
            <a:b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fully privately funded project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BA968B-7C40-4B19-99CE-F7D9B5953583}"/>
              </a:ext>
            </a:extLst>
          </p:cNvPr>
          <p:cNvCxnSpPr>
            <a:cxnSpLocks/>
          </p:cNvCxnSpPr>
          <p:nvPr/>
        </p:nvCxnSpPr>
        <p:spPr>
          <a:xfrm>
            <a:off x="0" y="1222478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BB87B5B6-4562-48C1-8A27-CC1109349624}"/>
              </a:ext>
            </a:extLst>
          </p:cNvPr>
          <p:cNvGrpSpPr/>
          <p:nvPr/>
        </p:nvGrpSpPr>
        <p:grpSpPr>
          <a:xfrm>
            <a:off x="116037" y="1314089"/>
            <a:ext cx="2880000" cy="2243678"/>
            <a:chOff x="329658" y="2130096"/>
            <a:chExt cx="2450798" cy="2243677"/>
          </a:xfrm>
        </p:grpSpPr>
        <p:sp>
          <p:nvSpPr>
            <p:cNvPr id="8" name="Textfeld 4">
              <a:extLst>
                <a:ext uri="{FF2B5EF4-FFF2-40B4-BE49-F238E27FC236}">
                  <a16:creationId xmlns:a16="http://schemas.microsoft.com/office/drawing/2014/main" id="{A382EBCA-CAB2-4650-9A00-00500E2253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9658" y="2130096"/>
              <a:ext cx="2450798" cy="323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b="1" kern="0" dirty="0">
                  <a:ln w="0"/>
                  <a:solidFill>
                    <a:schemeClr val="bg1"/>
                  </a:solidFill>
                </a:rPr>
                <a:t>100% Shareholder</a:t>
              </a:r>
              <a:endParaRPr lang="de-DE" sz="3600" b="1" kern="0" dirty="0">
                <a:ln w="0"/>
                <a:solidFill>
                  <a:schemeClr val="bg1"/>
                </a:solidFill>
                <a:latin typeface="Arial Bold" pitchFamily="-101" charset="0"/>
                <a:ea typeface="ＭＳ Ｐゴシック" pitchFamily="-101" charset="-128"/>
                <a:cs typeface="Arial Bold"/>
              </a:endParaRPr>
            </a:p>
          </p:txBody>
        </p:sp>
        <p:pic>
          <p:nvPicPr>
            <p:cNvPr id="9" name="Grafik 7">
              <a:extLst>
                <a:ext uri="{FF2B5EF4-FFF2-40B4-BE49-F238E27FC236}">
                  <a16:creationId xmlns:a16="http://schemas.microsoft.com/office/drawing/2014/main" id="{00B0F7FF-4FA6-4E61-AC2C-78EA2B56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500" y="2597654"/>
              <a:ext cx="907943" cy="514422"/>
            </a:xfrm>
            <a:prstGeom prst="rect">
              <a:avLst/>
            </a:prstGeom>
          </p:spPr>
        </p:pic>
        <p:sp>
          <p:nvSpPr>
            <p:cNvPr id="10" name="Textfeld 6">
              <a:extLst>
                <a:ext uri="{FF2B5EF4-FFF2-40B4-BE49-F238E27FC236}">
                  <a16:creationId xmlns:a16="http://schemas.microsoft.com/office/drawing/2014/main" id="{0CA44AA0-2BEC-496E-8B6F-4840126E2E5C}"/>
                </a:ext>
              </a:extLst>
            </p:cNvPr>
            <p:cNvSpPr txBox="1"/>
            <p:nvPr/>
          </p:nvSpPr>
          <p:spPr bwMode="auto">
            <a:xfrm>
              <a:off x="486823" y="3896719"/>
              <a:ext cx="221329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0" dirty="0">
                  <a:ln w="0"/>
                  <a:solidFill>
                    <a:srgbClr val="1D459F"/>
                  </a:solidFill>
                </a:rPr>
                <a:t>provides up to </a:t>
              </a:r>
              <a:r>
                <a:rPr lang="en-US" sz="1400" b="1" kern="0" dirty="0">
                  <a:ln w="0"/>
                  <a:solidFill>
                    <a:srgbClr val="1D459F"/>
                  </a:solidFill>
                </a:rPr>
                <a:t>50 % of the estimated project cost</a:t>
              </a:r>
            </a:p>
          </p:txBody>
        </p:sp>
      </p:grpSp>
      <p:grpSp>
        <p:nvGrpSpPr>
          <p:cNvPr id="13" name="Gruppieren 9">
            <a:extLst>
              <a:ext uri="{FF2B5EF4-FFF2-40B4-BE49-F238E27FC236}">
                <a16:creationId xmlns:a16="http://schemas.microsoft.com/office/drawing/2014/main" id="{06AC8744-642B-4352-A721-9ACD68EFC5BF}"/>
              </a:ext>
            </a:extLst>
          </p:cNvPr>
          <p:cNvGrpSpPr/>
          <p:nvPr/>
        </p:nvGrpSpPr>
        <p:grpSpPr>
          <a:xfrm>
            <a:off x="6116503" y="1311615"/>
            <a:ext cx="2944612" cy="2412482"/>
            <a:chOff x="6471385" y="2338160"/>
            <a:chExt cx="4069372" cy="2412480"/>
          </a:xfrm>
        </p:grpSpPr>
        <p:sp>
          <p:nvSpPr>
            <p:cNvPr id="14" name="Textfeld 10">
              <a:extLst>
                <a:ext uri="{FF2B5EF4-FFF2-40B4-BE49-F238E27FC236}">
                  <a16:creationId xmlns:a16="http://schemas.microsoft.com/office/drawing/2014/main" id="{BDB0E1CF-DF06-4021-BDFA-03C21573F5AE}"/>
                </a:ext>
              </a:extLst>
            </p:cNvPr>
            <p:cNvSpPr txBox="1"/>
            <p:nvPr/>
          </p:nvSpPr>
          <p:spPr bwMode="auto">
            <a:xfrm>
              <a:off x="6519566" y="2338160"/>
              <a:ext cx="3924031" cy="32316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b="1" kern="0" dirty="0">
                  <a:ln w="0"/>
                  <a:solidFill>
                    <a:schemeClr val="bg1"/>
                  </a:solidFill>
                </a:rPr>
                <a:t>Financial Investors</a:t>
              </a:r>
            </a:p>
          </p:txBody>
        </p:sp>
        <p:grpSp>
          <p:nvGrpSpPr>
            <p:cNvPr id="15" name="Gruppieren 11">
              <a:extLst>
                <a:ext uri="{FF2B5EF4-FFF2-40B4-BE49-F238E27FC236}">
                  <a16:creationId xmlns:a16="http://schemas.microsoft.com/office/drawing/2014/main" id="{C770CAC2-9735-434C-9C3E-DEA2349CF45F}"/>
                </a:ext>
              </a:extLst>
            </p:cNvPr>
            <p:cNvGrpSpPr/>
            <p:nvPr/>
          </p:nvGrpSpPr>
          <p:grpSpPr>
            <a:xfrm>
              <a:off x="6471385" y="2655863"/>
              <a:ext cx="4069372" cy="2094777"/>
              <a:chOff x="6481081" y="2668972"/>
              <a:chExt cx="4069372" cy="2094777"/>
            </a:xfrm>
          </p:grpSpPr>
          <p:pic>
            <p:nvPicPr>
              <p:cNvPr id="20" name="Grafik 37">
                <a:extLst>
                  <a:ext uri="{FF2B5EF4-FFF2-40B4-BE49-F238E27FC236}">
                    <a16:creationId xmlns:a16="http://schemas.microsoft.com/office/drawing/2014/main" id="{F80F9B51-3530-4E31-9269-E6CF2427D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49254" y="2668972"/>
                <a:ext cx="1092553" cy="666750"/>
              </a:xfrm>
              <a:prstGeom prst="rect">
                <a:avLst/>
              </a:prstGeom>
            </p:spPr>
          </p:pic>
          <p:pic>
            <p:nvPicPr>
              <p:cNvPr id="16" name="Grafik 9">
                <a:extLst>
                  <a:ext uri="{FF2B5EF4-FFF2-40B4-BE49-F238E27FC236}">
                    <a16:creationId xmlns:a16="http://schemas.microsoft.com/office/drawing/2014/main" id="{4DC0ADDB-0ED3-491D-8609-AF338A0DE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9810" y="2724321"/>
                <a:ext cx="868898" cy="447737"/>
              </a:xfrm>
              <a:prstGeom prst="rect">
                <a:avLst/>
              </a:prstGeom>
            </p:spPr>
          </p:pic>
          <p:pic>
            <p:nvPicPr>
              <p:cNvPr id="17" name="Grafik 10">
                <a:extLst>
                  <a:ext uri="{FF2B5EF4-FFF2-40B4-BE49-F238E27FC236}">
                    <a16:creationId xmlns:a16="http://schemas.microsoft.com/office/drawing/2014/main" id="{FC28F6CF-A61A-4DD6-92EB-A5444B6D1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86276" y="2686216"/>
                <a:ext cx="776742" cy="523948"/>
              </a:xfrm>
              <a:prstGeom prst="rect">
                <a:avLst/>
              </a:prstGeom>
            </p:spPr>
          </p:pic>
          <p:pic>
            <p:nvPicPr>
              <p:cNvPr id="18" name="Grafik 11">
                <a:extLst>
                  <a:ext uri="{FF2B5EF4-FFF2-40B4-BE49-F238E27FC236}">
                    <a16:creationId xmlns:a16="http://schemas.microsoft.com/office/drawing/2014/main" id="{E8466C02-991E-444E-BDCF-A23EE55C6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8883" y="3266249"/>
                <a:ext cx="1145366" cy="533474"/>
              </a:xfrm>
              <a:prstGeom prst="rect">
                <a:avLst/>
              </a:prstGeom>
            </p:spPr>
          </p:pic>
          <p:pic>
            <p:nvPicPr>
              <p:cNvPr id="19" name="Grafik 12">
                <a:extLst>
                  <a:ext uri="{FF2B5EF4-FFF2-40B4-BE49-F238E27FC236}">
                    <a16:creationId xmlns:a16="http://schemas.microsoft.com/office/drawing/2014/main" id="{0B7258BB-86AE-4B53-BB49-01D0FB144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7473" y="3240590"/>
                <a:ext cx="1263852" cy="485843"/>
              </a:xfrm>
              <a:prstGeom prst="rect">
                <a:avLst/>
              </a:prstGeom>
            </p:spPr>
          </p:pic>
          <p:sp>
            <p:nvSpPr>
              <p:cNvPr id="21" name="Textfeld 17">
                <a:extLst>
                  <a:ext uri="{FF2B5EF4-FFF2-40B4-BE49-F238E27FC236}">
                    <a16:creationId xmlns:a16="http://schemas.microsoft.com/office/drawing/2014/main" id="{F590F468-0653-4977-A0FE-130570B05944}"/>
                  </a:ext>
                </a:extLst>
              </p:cNvPr>
              <p:cNvSpPr txBox="1"/>
              <p:nvPr/>
            </p:nvSpPr>
            <p:spPr bwMode="auto">
              <a:xfrm>
                <a:off x="6481081" y="3855809"/>
                <a:ext cx="4069372" cy="907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</a:pPr>
                <a:r>
                  <a:rPr lang="en-US" sz="1400" kern="0" dirty="0">
                    <a:ln w="0"/>
                    <a:solidFill>
                      <a:srgbClr val="1D459F"/>
                    </a:solidFill>
                  </a:rPr>
                  <a:t>support the project </a:t>
                </a:r>
              </a:p>
              <a:p>
                <a:pPr algn="ctr" eaLnBrk="0" fontAlgn="base" hangingPunct="0">
                  <a:spcBef>
                    <a:spcPct val="0"/>
                  </a:spcBef>
                </a:pPr>
                <a:r>
                  <a:rPr lang="en-US" sz="1400" kern="0" dirty="0">
                    <a:ln w="0"/>
                    <a:solidFill>
                      <a:srgbClr val="1D459F"/>
                    </a:solidFill>
                  </a:rPr>
                  <a:t>by providing up to </a:t>
                </a:r>
              </a:p>
              <a:p>
                <a:pPr algn="ctr" eaLnBrk="0" fontAlgn="base" hangingPunct="0">
                  <a:spcBef>
                    <a:spcPct val="0"/>
                  </a:spcBef>
                </a:pPr>
                <a:r>
                  <a:rPr lang="en-US" sz="1400" b="1" kern="0" dirty="0">
                    <a:ln w="0"/>
                    <a:solidFill>
                      <a:srgbClr val="1D459F"/>
                    </a:solidFill>
                  </a:rPr>
                  <a:t>50 % of the financing</a:t>
                </a:r>
                <a:r>
                  <a:rPr lang="en-US" sz="1400" kern="0" dirty="0">
                    <a:ln w="0"/>
                    <a:solidFill>
                      <a:srgbClr val="1D459F"/>
                    </a:solidFill>
                  </a:rPr>
                  <a:t>,</a:t>
                </a:r>
                <a:br>
                  <a:rPr lang="en-US" sz="1400" kern="0" dirty="0">
                    <a:ln w="0"/>
                    <a:solidFill>
                      <a:srgbClr val="1D459F"/>
                    </a:solidFill>
                  </a:rPr>
                </a:br>
                <a:r>
                  <a:rPr lang="en-US" sz="1400" kern="0" dirty="0">
                    <a:ln w="0"/>
                    <a:solidFill>
                      <a:srgbClr val="1D459F"/>
                    </a:solidFill>
                  </a:rPr>
                  <a:t> up to </a:t>
                </a:r>
                <a:r>
                  <a:rPr lang="en-US" sz="1400" b="1" kern="0" dirty="0">
                    <a:ln w="0"/>
                    <a:solidFill>
                      <a:srgbClr val="1D459F"/>
                    </a:solidFill>
                  </a:rPr>
                  <a:t>950 </a:t>
                </a:r>
                <a:r>
                  <a:rPr lang="en-US" sz="1400" b="1" kern="0" dirty="0" err="1">
                    <a:ln w="0"/>
                    <a:solidFill>
                      <a:srgbClr val="1D459F"/>
                    </a:solidFill>
                  </a:rPr>
                  <a:t>Mn</a:t>
                </a:r>
                <a:r>
                  <a:rPr lang="en-US" sz="1400" b="1" kern="0" dirty="0">
                    <a:ln w="0"/>
                    <a:solidFill>
                      <a:srgbClr val="1D459F"/>
                    </a:solidFill>
                  </a:rPr>
                  <a:t> € each</a:t>
                </a:r>
              </a:p>
            </p:txBody>
          </p:sp>
        </p:grpSp>
      </p:grpSp>
      <p:grpSp>
        <p:nvGrpSpPr>
          <p:cNvPr id="24" name="Gruppieren 20">
            <a:extLst>
              <a:ext uri="{FF2B5EF4-FFF2-40B4-BE49-F238E27FC236}">
                <a16:creationId xmlns:a16="http://schemas.microsoft.com/office/drawing/2014/main" id="{66B57158-F478-40F7-84DB-7443CD13E8A4}"/>
              </a:ext>
            </a:extLst>
          </p:cNvPr>
          <p:cNvGrpSpPr/>
          <p:nvPr/>
        </p:nvGrpSpPr>
        <p:grpSpPr>
          <a:xfrm>
            <a:off x="3103116" y="1324069"/>
            <a:ext cx="2963232" cy="976047"/>
            <a:chOff x="2745548" y="4679717"/>
            <a:chExt cx="3461331" cy="891616"/>
          </a:xfrm>
        </p:grpSpPr>
        <p:sp>
          <p:nvSpPr>
            <p:cNvPr id="26" name="Textfeld 22">
              <a:extLst>
                <a:ext uri="{FF2B5EF4-FFF2-40B4-BE49-F238E27FC236}">
                  <a16:creationId xmlns:a16="http://schemas.microsoft.com/office/drawing/2014/main" id="{7B0C2DB7-E1B7-4180-AD99-FBD925FD64B4}"/>
                </a:ext>
              </a:extLst>
            </p:cNvPr>
            <p:cNvSpPr txBox="1"/>
            <p:nvPr/>
          </p:nvSpPr>
          <p:spPr bwMode="auto">
            <a:xfrm>
              <a:off x="2745548" y="4679717"/>
              <a:ext cx="3461331" cy="2952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kern="0" dirty="0">
                  <a:ln w="0"/>
                  <a:solidFill>
                    <a:srgbClr val="4472C4"/>
                  </a:solidFill>
                </a:rPr>
                <a:t>Project Developer</a:t>
              </a:r>
            </a:p>
          </p:txBody>
        </p:sp>
        <p:pic>
          <p:nvPicPr>
            <p:cNvPr id="27" name="Picture 2" descr="C:\Users\flharste\AppData\Local\Temp\Rar$DRa0.403\identis_NS2_Logo_7-9-2015\190_NS2_Logo_RGB_pixel\NS-2_Logo_15mm_RGB.jpg">
              <a:extLst>
                <a:ext uri="{FF2B5EF4-FFF2-40B4-BE49-F238E27FC236}">
                  <a16:creationId xmlns:a16="http://schemas.microsoft.com/office/drawing/2014/main" id="{510D31AA-DCA9-4EB9-A5CE-5625240E2F60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630" y="5214589"/>
              <a:ext cx="2536748" cy="356744"/>
            </a:xfrm>
            <a:prstGeom prst="rect">
              <a:avLst/>
            </a:prstGeom>
            <a:noFill/>
            <a:extLst/>
          </p:spPr>
        </p:pic>
      </p:grpSp>
      <p:sp>
        <p:nvSpPr>
          <p:cNvPr id="28" name="Rechteck 2">
            <a:extLst>
              <a:ext uri="{FF2B5EF4-FFF2-40B4-BE49-F238E27FC236}">
                <a16:creationId xmlns:a16="http://schemas.microsoft.com/office/drawing/2014/main" id="{70DA218B-EB9B-4213-ABD7-DEAD4AE72098}"/>
              </a:ext>
            </a:extLst>
          </p:cNvPr>
          <p:cNvSpPr/>
          <p:nvPr/>
        </p:nvSpPr>
        <p:spPr>
          <a:xfrm>
            <a:off x="3120892" y="2900794"/>
            <a:ext cx="2963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ln w="0"/>
                <a:solidFill>
                  <a:srgbClr val="1D459F"/>
                </a:solidFill>
              </a:rPr>
              <a:t>8 </a:t>
            </a:r>
            <a:r>
              <a:rPr lang="en-US" sz="1400" b="1" kern="0" dirty="0" err="1">
                <a:ln w="0"/>
                <a:solidFill>
                  <a:srgbClr val="1D459F"/>
                </a:solidFill>
              </a:rPr>
              <a:t>bn</a:t>
            </a:r>
            <a:r>
              <a:rPr lang="en-US" sz="1400" b="1" kern="0" dirty="0">
                <a:ln w="0"/>
                <a:solidFill>
                  <a:srgbClr val="1D459F"/>
                </a:solidFill>
              </a:rPr>
              <a:t> € CAPEX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ln w="0"/>
                <a:solidFill>
                  <a:srgbClr val="1D459F"/>
                </a:solidFill>
              </a:rPr>
              <a:t>9.5 </a:t>
            </a:r>
            <a:r>
              <a:rPr lang="en-US" sz="1400" kern="0" dirty="0" err="1">
                <a:ln w="0"/>
                <a:solidFill>
                  <a:srgbClr val="1D459F"/>
                </a:solidFill>
              </a:rPr>
              <a:t>bn</a:t>
            </a:r>
            <a:r>
              <a:rPr lang="en-US" sz="1400" kern="0" dirty="0">
                <a:ln w="0"/>
                <a:solidFill>
                  <a:srgbClr val="1D459F"/>
                </a:solidFill>
              </a:rPr>
              <a:t> € total expenditure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ln w="0"/>
                <a:solidFill>
                  <a:srgbClr val="1D459F"/>
                </a:solidFill>
              </a:rPr>
              <a:t>(including financing costs)</a:t>
            </a:r>
            <a:endParaRPr lang="de-DE" sz="1400" kern="0" dirty="0">
              <a:ln w="0"/>
              <a:solidFill>
                <a:srgbClr val="1D459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32488F-9F0C-4F30-B3B4-BEC8BF9DEFB1}"/>
              </a:ext>
            </a:extLst>
          </p:cNvPr>
          <p:cNvSpPr/>
          <p:nvPr/>
        </p:nvSpPr>
        <p:spPr>
          <a:xfrm>
            <a:off x="3097375" y="1324070"/>
            <a:ext cx="2960659" cy="240421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3413D6-0B56-44DB-8F78-AA5C4329EDFB}"/>
              </a:ext>
            </a:extLst>
          </p:cNvPr>
          <p:cNvSpPr/>
          <p:nvPr/>
        </p:nvSpPr>
        <p:spPr>
          <a:xfrm>
            <a:off x="6152502" y="1315758"/>
            <a:ext cx="2829996" cy="240833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Ã©sultat de recherche d'images pour &quot;map nord stream 2&quot;">
            <a:extLst>
              <a:ext uri="{FF2B5EF4-FFF2-40B4-BE49-F238E27FC236}">
                <a16:creationId xmlns:a16="http://schemas.microsoft.com/office/drawing/2014/main" id="{F4FCFEF8-00B1-477E-AB3D-EC160E512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b="17346"/>
          <a:stretch/>
        </p:blipFill>
        <p:spPr bwMode="auto">
          <a:xfrm>
            <a:off x="1710018" y="3868490"/>
            <a:ext cx="5945032" cy="282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9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pglobal.com/platts/plattscontent/en/market-insights/latest-news/natural-gas/easset_upload_file58848_291970_e.jpg">
            <a:extLst>
              <a:ext uri="{FF2B5EF4-FFF2-40B4-BE49-F238E27FC236}">
                <a16:creationId xmlns:a16="http://schemas.microsoft.com/office/drawing/2014/main" id="{5A509120-0F43-4E74-A3E7-109D2336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" y="397564"/>
            <a:ext cx="7617349" cy="60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44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C666-3C59-4235-9ECE-D51B2B76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57" y="78070"/>
            <a:ext cx="7886700" cy="1001290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Misconception on Gas Transit business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B6D0-7082-47D0-8B67-CB27D98E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990" y="3204673"/>
            <a:ext cx="4785361" cy="1811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918827-B757-4658-8C26-26A3EF86D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433" y="1491518"/>
            <a:ext cx="6554624" cy="51430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C44843-8544-4487-93CE-F01AB7EFA6E0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7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658F-EEBF-47A3-8C81-6C0EE476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7" y="69962"/>
            <a:ext cx="7886700" cy="1009398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dependencies vs. Russia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1B78E-F8E2-4EAD-8822-3D52EDC4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" y="1346891"/>
            <a:ext cx="9002127" cy="380733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F2D029-C0FF-419D-BD7E-425034C562E1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6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CFA6A-2FE1-4C7A-A008-16E53614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6" y="0"/>
            <a:ext cx="7722861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update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2A3E5F-8E8C-433F-942D-2D6CA82E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6" y="1640446"/>
            <a:ext cx="6505251" cy="426985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Over </a:t>
            </a:r>
            <a:r>
              <a:rPr lang="en-US" b="1" dirty="0">
                <a:solidFill>
                  <a:schemeClr val="accent1"/>
                </a:solidFill>
              </a:rPr>
              <a:t>1 400 km </a:t>
            </a:r>
            <a:r>
              <a:rPr lang="en-US" dirty="0">
                <a:solidFill>
                  <a:schemeClr val="accent1"/>
                </a:solidFill>
              </a:rPr>
              <a:t>(~ 57%) </a:t>
            </a:r>
            <a:r>
              <a:rPr lang="en-US" b="1" dirty="0">
                <a:solidFill>
                  <a:schemeClr val="accent1"/>
                </a:solidFill>
              </a:rPr>
              <a:t>of pipeline completed </a:t>
            </a:r>
            <a:r>
              <a:rPr lang="en-US" dirty="0">
                <a:solidFill>
                  <a:schemeClr val="accent1"/>
                </a:solidFill>
              </a:rPr>
              <a:t>so far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All </a:t>
            </a:r>
            <a:r>
              <a:rPr lang="en-US" b="1" dirty="0">
                <a:solidFill>
                  <a:schemeClr val="accent1"/>
                </a:solidFill>
              </a:rPr>
              <a:t>2 473 km of pipes delivered </a:t>
            </a:r>
            <a:r>
              <a:rPr lang="en-US" dirty="0">
                <a:solidFill>
                  <a:schemeClr val="accent1"/>
                </a:solidFill>
              </a:rPr>
              <a:t>and 94% concrete coated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Work on </a:t>
            </a:r>
            <a:r>
              <a:rPr lang="en-US" b="1" dirty="0">
                <a:solidFill>
                  <a:schemeClr val="accent1"/>
                </a:solidFill>
              </a:rPr>
              <a:t>German and Russian landfalls progressing to schedule</a:t>
            </a:r>
            <a:r>
              <a:rPr lang="en-US" dirty="0">
                <a:solidFill>
                  <a:schemeClr val="accent1"/>
                </a:solidFill>
              </a:rPr>
              <a:t> (civil engineering and infrastructure, offshore connections, installation of valves…)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   Almost all of the project CAPEX, amounting to 8 </a:t>
            </a:r>
            <a:r>
              <a:rPr lang="en-US" b="1" dirty="0" err="1">
                <a:solidFill>
                  <a:schemeClr val="accent1"/>
                </a:solidFill>
              </a:rPr>
              <a:t>bn</a:t>
            </a:r>
            <a:r>
              <a:rPr lang="en-US" b="1" dirty="0">
                <a:solidFill>
                  <a:schemeClr val="accent1"/>
                </a:solidFill>
              </a:rPr>
              <a:t>€, have been contractually committed in investments </a:t>
            </a:r>
            <a:r>
              <a:rPr lang="en-US" dirty="0">
                <a:solidFill>
                  <a:schemeClr val="accent1"/>
                </a:solidFill>
              </a:rPr>
              <a:t>in European industry and services involving over 670 companies from 25 countries.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  More than </a:t>
            </a:r>
            <a:r>
              <a:rPr lang="en-US" b="1" dirty="0">
                <a:solidFill>
                  <a:schemeClr val="accent1"/>
                </a:solidFill>
              </a:rPr>
              <a:t>5.8 </a:t>
            </a:r>
            <a:r>
              <a:rPr lang="en-US" b="1" dirty="0" err="1">
                <a:solidFill>
                  <a:schemeClr val="accent1"/>
                </a:solidFill>
              </a:rPr>
              <a:t>bn</a:t>
            </a:r>
            <a:r>
              <a:rPr lang="en-US" b="1" dirty="0">
                <a:solidFill>
                  <a:schemeClr val="accent1"/>
                </a:solidFill>
              </a:rPr>
              <a:t>€ already invested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D7A817-75A8-4E3F-A7F0-03619977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87" y="441905"/>
            <a:ext cx="2243942" cy="149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1473A4-8A5B-4B0B-BA60-A83DC5E26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099" y="5318639"/>
            <a:ext cx="2237138" cy="149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ADE97B-6C83-4D55-8C9B-0B9E74B9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787" y="2061591"/>
            <a:ext cx="2243942" cy="1494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40EC3A-B59B-4556-9A59-9A2D57199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787" y="3685810"/>
            <a:ext cx="2265763" cy="150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1B0C52-8E3C-45D1-8EE4-68D7BEAC4C9A}"/>
              </a:ext>
            </a:extLst>
          </p:cNvPr>
          <p:cNvCxnSpPr>
            <a:cxnSpLocks/>
          </p:cNvCxnSpPr>
          <p:nvPr/>
        </p:nvCxnSpPr>
        <p:spPr>
          <a:xfrm>
            <a:off x="0" y="1222478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1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98" y="134997"/>
            <a:ext cx="8325014" cy="726016"/>
          </a:xfrm>
        </p:spPr>
        <p:txBody>
          <a:bodyPr>
            <a:normAutofit fontScale="90000"/>
          </a:bodyPr>
          <a:lstStyle/>
          <a:p>
            <a:r>
              <a:rPr lang="fr-FR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4</a:t>
            </a:fld>
            <a:endParaRPr lang="fr-FR" dirty="0">
              <a:solidFill>
                <a:srgbClr val="B1B1B1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4897" y="1154088"/>
            <a:ext cx="2770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European gas markets are well-integrated </a:t>
            </a:r>
            <a:r>
              <a:rPr lang="en-US" dirty="0">
                <a:solidFill>
                  <a:schemeClr val="accent1"/>
                </a:solidFill>
              </a:rPr>
              <a:t>and make prices converge regardless supply source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European gas markets are resilient :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Gas is </a:t>
            </a:r>
            <a:r>
              <a:rPr lang="en-US" b="1" dirty="0">
                <a:solidFill>
                  <a:schemeClr val="accent1"/>
                </a:solidFill>
              </a:rPr>
              <a:t>circulating easily </a:t>
            </a:r>
            <a:r>
              <a:rPr lang="en-US" dirty="0">
                <a:solidFill>
                  <a:schemeClr val="accent1"/>
                </a:solidFill>
              </a:rPr>
              <a:t>across European countries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Gas is </a:t>
            </a:r>
            <a:r>
              <a:rPr lang="en-US" b="1" dirty="0">
                <a:solidFill>
                  <a:schemeClr val="accent1"/>
                </a:solidFill>
              </a:rPr>
              <a:t>stored in quantity </a:t>
            </a:r>
            <a:r>
              <a:rPr lang="en-US" dirty="0">
                <a:solidFill>
                  <a:schemeClr val="accent1"/>
                </a:solidFill>
              </a:rPr>
              <a:t>to face extreme events like very cold winter, supply disruption, </a:t>
            </a:r>
          </a:p>
        </p:txBody>
      </p:sp>
      <p:pic>
        <p:nvPicPr>
          <p:cNvPr id="12" name="Image 4">
            <a:extLst>
              <a:ext uri="{FF2B5EF4-FFF2-40B4-BE49-F238E27FC236}">
                <a16:creationId xmlns:a16="http://schemas.microsoft.com/office/drawing/2014/main" id="{55A15695-501F-47D4-B7B8-7D2C55371E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837" y="1314332"/>
            <a:ext cx="6384686" cy="43650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3CA3C5-5CEF-4172-85D7-DCCCB6CC8461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2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3528" y="5632457"/>
            <a:ext cx="85689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fr-FR" dirty="0" err="1"/>
              <a:t>Depletion</a:t>
            </a:r>
            <a:r>
              <a:rPr lang="fr-FR" dirty="0"/>
              <a:t> of </a:t>
            </a:r>
            <a:r>
              <a:rPr lang="fr-FR" dirty="0" err="1"/>
              <a:t>indigenous</a:t>
            </a:r>
            <a:r>
              <a:rPr lang="fr-FR" dirty="0"/>
              <a:t> production (North Sea and Netherlands)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 Failure to </a:t>
            </a:r>
            <a:r>
              <a:rPr lang="fr-FR" dirty="0" err="1"/>
              <a:t>develop</a:t>
            </a:r>
            <a:r>
              <a:rPr lang="fr-FR" dirty="0"/>
              <a:t> shale gas (Ban in </a:t>
            </a:r>
            <a:r>
              <a:rPr lang="fr-FR" dirty="0" err="1"/>
              <a:t>some</a:t>
            </a:r>
            <a:r>
              <a:rPr lang="fr-FR" dirty="0"/>
              <a:t> countries, no </a:t>
            </a:r>
            <a:r>
              <a:rPr lang="fr-FR" dirty="0" err="1"/>
              <a:t>success</a:t>
            </a:r>
            <a:r>
              <a:rPr lang="fr-FR" dirty="0"/>
              <a:t> in </a:t>
            </a:r>
            <a:r>
              <a:rPr lang="fr-FR" dirty="0" err="1"/>
              <a:t>others</a:t>
            </a:r>
            <a:r>
              <a:rPr lang="fr-FR" dirty="0"/>
              <a:t>)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b="1" dirty="0" err="1"/>
              <a:t>Supply</a:t>
            </a:r>
            <a:r>
              <a:rPr lang="fr-FR" b="1" dirty="0"/>
              <a:t> gap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b="1" dirty="0" err="1"/>
              <a:t>increase</a:t>
            </a:r>
            <a:r>
              <a:rPr lang="fr-FR" b="1" dirty="0"/>
              <a:t> by 50% </a:t>
            </a:r>
            <a:r>
              <a:rPr lang="fr-FR" dirty="0"/>
              <a:t>in 12 </a:t>
            </a:r>
            <a:r>
              <a:rPr lang="fr-FR" dirty="0" err="1"/>
              <a:t>years</a:t>
            </a:r>
            <a:r>
              <a:rPr lang="fr-FR" dirty="0"/>
              <a:t> :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filled</a:t>
            </a:r>
            <a:r>
              <a:rPr lang="fr-FR" dirty="0"/>
              <a:t> by Pipe </a:t>
            </a:r>
            <a:r>
              <a:rPr lang="fr-FR" dirty="0" err="1"/>
              <a:t>gas</a:t>
            </a:r>
            <a:r>
              <a:rPr lang="fr-FR" dirty="0"/>
              <a:t> and LNG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17" y="-35358"/>
            <a:ext cx="849157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will rely more on more on Natural Gas imports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5</a:t>
            </a:fld>
            <a:endParaRPr lang="fr-FR" dirty="0">
              <a:solidFill>
                <a:srgbClr val="B1B1B1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942" y="5550911"/>
            <a:ext cx="3093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Sources : ENGIE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Market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Analyst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95AC1C-9F7F-472C-90F2-60C6BB3FEED8}"/>
              </a:ext>
            </a:extLst>
          </p:cNvPr>
          <p:cNvCxnSpPr>
            <a:cxnSpLocks/>
          </p:cNvCxnSpPr>
          <p:nvPr/>
        </p:nvCxnSpPr>
        <p:spPr>
          <a:xfrm>
            <a:off x="0" y="1222478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636105" y="1450784"/>
          <a:ext cx="7607784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Connecteur droit avec flèche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CxnSpPr>
            <a:cxnSpLocks/>
          </p:cNvCxnSpPr>
          <p:nvPr/>
        </p:nvCxnSpPr>
        <p:spPr>
          <a:xfrm>
            <a:off x="2690448" y="3717310"/>
            <a:ext cx="5388077" cy="4929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CxnSpPr>
            <a:cxnSpLocks/>
          </p:cNvCxnSpPr>
          <p:nvPr/>
        </p:nvCxnSpPr>
        <p:spPr>
          <a:xfrm flipV="1">
            <a:off x="978010" y="2339778"/>
            <a:ext cx="1647961" cy="1733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1552979" y="2308430"/>
            <a:ext cx="429285" cy="26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>
                <a:solidFill>
                  <a:srgbClr val="FF0000"/>
                </a:solidFill>
              </a:rPr>
              <a:t>+7%</a:t>
            </a:r>
          </a:p>
        </p:txBody>
      </p:sp>
      <p:cxnSp>
        <p:nvCxnSpPr>
          <p:cNvPr id="20" name="Connecteur droit avec flèche 13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CxnSpPr>
            <a:cxnSpLocks/>
          </p:cNvCxnSpPr>
          <p:nvPr/>
        </p:nvCxnSpPr>
        <p:spPr>
          <a:xfrm>
            <a:off x="918798" y="3614104"/>
            <a:ext cx="1707173" cy="1060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16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SpPr txBox="1"/>
          <p:nvPr/>
        </p:nvSpPr>
        <p:spPr>
          <a:xfrm>
            <a:off x="1566509" y="3537657"/>
            <a:ext cx="402226" cy="26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>
                <a:solidFill>
                  <a:srgbClr val="FF0000"/>
                </a:solidFill>
              </a:rPr>
              <a:t>-9%</a:t>
            </a:r>
          </a:p>
        </p:txBody>
      </p:sp>
      <p:sp>
        <p:nvSpPr>
          <p:cNvPr id="22" name="ZoneTexte 19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SpPr txBox="1"/>
          <p:nvPr/>
        </p:nvSpPr>
        <p:spPr>
          <a:xfrm>
            <a:off x="4926662" y="3699220"/>
            <a:ext cx="473719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>
                <a:solidFill>
                  <a:srgbClr val="FF0000"/>
                </a:solidFill>
              </a:rPr>
              <a:t>-48%</a:t>
            </a:r>
          </a:p>
        </p:txBody>
      </p:sp>
      <p:cxnSp>
        <p:nvCxnSpPr>
          <p:cNvPr id="23" name="Connecteur droit avec flèche 20">
            <a:extLst>
              <a:ext uri="{FF2B5EF4-FFF2-40B4-BE49-F238E27FC236}">
                <a16:creationId xmlns:a16="http://schemas.microsoft.com/office/drawing/2014/main" id="{00000000-0008-0000-0000-000015000000}"/>
              </a:ext>
            </a:extLst>
          </p:cNvPr>
          <p:cNvCxnSpPr>
            <a:cxnSpLocks/>
          </p:cNvCxnSpPr>
          <p:nvPr/>
        </p:nvCxnSpPr>
        <p:spPr>
          <a:xfrm flipV="1">
            <a:off x="2690448" y="2193960"/>
            <a:ext cx="5330998" cy="1144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2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SpPr txBox="1"/>
          <p:nvPr/>
        </p:nvSpPr>
        <p:spPr>
          <a:xfrm>
            <a:off x="4926662" y="2115574"/>
            <a:ext cx="429285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>
                <a:solidFill>
                  <a:srgbClr val="FF0000"/>
                </a:solidFill>
              </a:rPr>
              <a:t>+4%</a:t>
            </a:r>
          </a:p>
        </p:txBody>
      </p:sp>
      <p:sp>
        <p:nvSpPr>
          <p:cNvPr id="25" name="ZoneTexte 27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SpPr txBox="1"/>
          <p:nvPr/>
        </p:nvSpPr>
        <p:spPr>
          <a:xfrm>
            <a:off x="2458636" y="1983294"/>
            <a:ext cx="399148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/>
              <a:t>521</a:t>
            </a:r>
          </a:p>
        </p:txBody>
      </p:sp>
      <p:sp>
        <p:nvSpPr>
          <p:cNvPr id="26" name="ZoneTexte 28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SpPr txBox="1"/>
          <p:nvPr/>
        </p:nvSpPr>
        <p:spPr>
          <a:xfrm>
            <a:off x="7844741" y="1876370"/>
            <a:ext cx="399148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/>
              <a:t>544</a:t>
            </a: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B807B60-AA53-47BD-9C16-ADE6F2CAC87C}"/>
              </a:ext>
            </a:extLst>
          </p:cNvPr>
          <p:cNvSpPr/>
          <p:nvPr/>
        </p:nvSpPr>
        <p:spPr>
          <a:xfrm rot="16013004">
            <a:off x="4093073" y="-1411631"/>
            <a:ext cx="810247" cy="8725745"/>
          </a:xfrm>
          <a:prstGeom prst="trapezoid">
            <a:avLst>
              <a:gd name="adj" fmla="val 4575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SpPr txBox="1"/>
          <p:nvPr/>
        </p:nvSpPr>
        <p:spPr>
          <a:xfrm>
            <a:off x="7327106" y="2551478"/>
            <a:ext cx="1233611" cy="40011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428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8" name="ZoneTexte 24">
            <a:extLst>
              <a:ext uri="{FF2B5EF4-FFF2-40B4-BE49-F238E27FC236}">
                <a16:creationId xmlns:a16="http://schemas.microsoft.com/office/drawing/2014/main" id="{04E335FB-B622-4D0C-822E-6E03F2262081}"/>
              </a:ext>
            </a:extLst>
          </p:cNvPr>
          <p:cNvSpPr txBox="1"/>
          <p:nvPr/>
        </p:nvSpPr>
        <p:spPr>
          <a:xfrm>
            <a:off x="2185701" y="2843677"/>
            <a:ext cx="100949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/>
              <a:t>296 </a:t>
            </a:r>
            <a:r>
              <a:rPr lang="fr-FR" sz="1800" b="1" dirty="0" err="1"/>
              <a:t>bcm</a:t>
            </a:r>
            <a:endParaRPr lang="fr-FR" sz="1800" b="1" dirty="0"/>
          </a:p>
        </p:txBody>
      </p:sp>
      <p:sp>
        <p:nvSpPr>
          <p:cNvPr id="27" name="ZoneTexte 24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SpPr txBox="1"/>
          <p:nvPr/>
        </p:nvSpPr>
        <p:spPr>
          <a:xfrm>
            <a:off x="636105" y="2963230"/>
            <a:ext cx="81624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240 </a:t>
            </a:r>
            <a:r>
              <a:rPr lang="fr-FR" sz="1400" b="1" dirty="0" err="1"/>
              <a:t>bcm</a:t>
            </a:r>
            <a:endParaRPr lang="fr-FR" sz="1400" b="1" dirty="0"/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556CDC0D-BEFB-43F5-83EF-4FA5E0389359}"/>
              </a:ext>
            </a:extLst>
          </p:cNvPr>
          <p:cNvSpPr/>
          <p:nvPr/>
        </p:nvSpPr>
        <p:spPr>
          <a:xfrm rot="21446055">
            <a:off x="8615317" y="2057383"/>
            <a:ext cx="460047" cy="1359146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0" y="176355"/>
            <a:ext cx="9220896" cy="6681645"/>
            <a:chOff x="0" y="176355"/>
            <a:chExt cx="9220896" cy="6681645"/>
          </a:xfrm>
        </p:grpSpPr>
        <p:pic>
          <p:nvPicPr>
            <p:cNvPr id="50" name="Picture 49" descr="Europe_Large_Colored_Templa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1520" y="176355"/>
              <a:ext cx="8712968" cy="6493005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3923928" y="427082"/>
              <a:ext cx="1908476" cy="1705773"/>
            </a:xfrm>
            <a:custGeom>
              <a:avLst/>
              <a:gdLst>
                <a:gd name="connsiteX0" fmla="*/ 1748901 w 1748901"/>
                <a:gd name="connsiteY0" fmla="*/ 0 h 1269507"/>
                <a:gd name="connsiteX1" fmla="*/ 967666 w 1748901"/>
                <a:gd name="connsiteY1" fmla="*/ 284086 h 1269507"/>
                <a:gd name="connsiteX2" fmla="*/ 692458 w 1748901"/>
                <a:gd name="connsiteY2" fmla="*/ 754602 h 1269507"/>
                <a:gd name="connsiteX3" fmla="*/ 292963 w 1748901"/>
                <a:gd name="connsiteY3" fmla="*/ 1020932 h 1269507"/>
                <a:gd name="connsiteX4" fmla="*/ 0 w 1748901"/>
                <a:gd name="connsiteY4" fmla="*/ 1269507 h 126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901" h="1269507">
                  <a:moveTo>
                    <a:pt x="1748901" y="0"/>
                  </a:moveTo>
                  <a:cubicBezTo>
                    <a:pt x="1446320" y="79159"/>
                    <a:pt x="1143740" y="158319"/>
                    <a:pt x="967666" y="284086"/>
                  </a:cubicBezTo>
                  <a:cubicBezTo>
                    <a:pt x="791592" y="409853"/>
                    <a:pt x="804908" y="631794"/>
                    <a:pt x="692458" y="754602"/>
                  </a:cubicBezTo>
                  <a:cubicBezTo>
                    <a:pt x="580008" y="877410"/>
                    <a:pt x="408373" y="935115"/>
                    <a:pt x="292963" y="1020932"/>
                  </a:cubicBezTo>
                  <a:cubicBezTo>
                    <a:pt x="177553" y="1106749"/>
                    <a:pt x="88776" y="1188128"/>
                    <a:pt x="0" y="1269507"/>
                  </a:cubicBezTo>
                </a:path>
              </a:pathLst>
            </a:custGeom>
            <a:ln w="57150">
              <a:solidFill>
                <a:srgbClr val="00B05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67944" y="620686"/>
              <a:ext cx="1800200" cy="1500446"/>
            </a:xfrm>
            <a:custGeom>
              <a:avLst/>
              <a:gdLst>
                <a:gd name="connsiteX0" fmla="*/ 1624613 w 1624613"/>
                <a:gd name="connsiteY0" fmla="*/ 7398 h 1143740"/>
                <a:gd name="connsiteX1" fmla="*/ 1216240 w 1624613"/>
                <a:gd name="connsiteY1" fmla="*/ 34031 h 1143740"/>
                <a:gd name="connsiteX2" fmla="*/ 870011 w 1624613"/>
                <a:gd name="connsiteY2" fmla="*/ 211584 h 1143740"/>
                <a:gd name="connsiteX3" fmla="*/ 736846 w 1624613"/>
                <a:gd name="connsiteY3" fmla="*/ 540058 h 1143740"/>
                <a:gd name="connsiteX4" fmla="*/ 532660 w 1624613"/>
                <a:gd name="connsiteY4" fmla="*/ 762000 h 1143740"/>
                <a:gd name="connsiteX5" fmla="*/ 248574 w 1624613"/>
                <a:gd name="connsiteY5" fmla="*/ 912920 h 1143740"/>
                <a:gd name="connsiteX6" fmla="*/ 0 w 1624613"/>
                <a:gd name="connsiteY6" fmla="*/ 1143740 h 114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613" h="1143740">
                  <a:moveTo>
                    <a:pt x="1624613" y="7398"/>
                  </a:moveTo>
                  <a:cubicBezTo>
                    <a:pt x="1483310" y="3699"/>
                    <a:pt x="1342007" y="0"/>
                    <a:pt x="1216240" y="34031"/>
                  </a:cubicBezTo>
                  <a:cubicBezTo>
                    <a:pt x="1090473" y="68062"/>
                    <a:pt x="949910" y="127246"/>
                    <a:pt x="870011" y="211584"/>
                  </a:cubicBezTo>
                  <a:cubicBezTo>
                    <a:pt x="790112" y="295922"/>
                    <a:pt x="793071" y="448322"/>
                    <a:pt x="736846" y="540058"/>
                  </a:cubicBezTo>
                  <a:cubicBezTo>
                    <a:pt x="680621" y="631794"/>
                    <a:pt x="614039" y="699856"/>
                    <a:pt x="532660" y="762000"/>
                  </a:cubicBezTo>
                  <a:cubicBezTo>
                    <a:pt x="451281" y="824144"/>
                    <a:pt x="337351" y="849297"/>
                    <a:pt x="248574" y="912920"/>
                  </a:cubicBezTo>
                  <a:cubicBezTo>
                    <a:pt x="159797" y="976543"/>
                    <a:pt x="79898" y="1060141"/>
                    <a:pt x="0" y="1143740"/>
                  </a:cubicBezTo>
                </a:path>
              </a:pathLst>
            </a:custGeom>
            <a:ln w="57150">
              <a:solidFill>
                <a:srgbClr val="C00000"/>
              </a:solidFill>
              <a:prstDash val="sysDot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extBox 57"/>
            <p:cNvSpPr txBox="1"/>
            <p:nvPr/>
          </p:nvSpPr>
          <p:spPr>
            <a:xfrm>
              <a:off x="6012160" y="260645"/>
              <a:ext cx="1258856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Nord Stream 1</a:t>
              </a:r>
            </a:p>
            <a:p>
              <a:r>
                <a:rPr lang="fr-FR" sz="800" b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55 Bcma</a:t>
              </a:r>
            </a:p>
          </p:txBody>
        </p:sp>
        <p:sp>
          <p:nvSpPr>
            <p:cNvPr id="14" name="TextBox 57"/>
            <p:cNvSpPr txBox="1"/>
            <p:nvPr/>
          </p:nvSpPr>
          <p:spPr>
            <a:xfrm>
              <a:off x="3851920" y="260645"/>
              <a:ext cx="1258856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Nord Stream 2</a:t>
              </a:r>
            </a:p>
            <a:p>
              <a:r>
                <a:rPr lang="fr-FR" sz="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55 Bcma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38767" y="1628798"/>
              <a:ext cx="2402548" cy="781089"/>
            </a:xfrm>
            <a:custGeom>
              <a:avLst/>
              <a:gdLst>
                <a:gd name="connsiteX0" fmla="*/ 2201662 w 2201662"/>
                <a:gd name="connsiteY0" fmla="*/ 0 h 736846"/>
                <a:gd name="connsiteX1" fmla="*/ 1322772 w 2201662"/>
                <a:gd name="connsiteY1" fmla="*/ 585926 h 736846"/>
                <a:gd name="connsiteX2" fmla="*/ 0 w 2201662"/>
                <a:gd name="connsiteY2" fmla="*/ 736846 h 7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1662" h="736846">
                  <a:moveTo>
                    <a:pt x="2201662" y="0"/>
                  </a:moveTo>
                  <a:cubicBezTo>
                    <a:pt x="1945689" y="231559"/>
                    <a:pt x="1689716" y="463118"/>
                    <a:pt x="1322772" y="585926"/>
                  </a:cubicBezTo>
                  <a:cubicBezTo>
                    <a:pt x="955828" y="708734"/>
                    <a:pt x="477914" y="722790"/>
                    <a:pt x="0" y="736846"/>
                  </a:cubicBezTo>
                </a:path>
              </a:pathLst>
            </a:custGeom>
            <a:ln w="57150">
              <a:solidFill>
                <a:srgbClr val="00206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TextBox 57"/>
            <p:cNvSpPr txBox="1"/>
            <p:nvPr/>
          </p:nvSpPr>
          <p:spPr>
            <a:xfrm>
              <a:off x="7020272" y="1268758"/>
              <a:ext cx="1237857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Yamal-Europe</a:t>
              </a:r>
            </a:p>
            <a:p>
              <a:r>
                <a:rPr lang="fr-FR" sz="8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33 Bcma</a:t>
              </a:r>
            </a:p>
          </p:txBody>
        </p:sp>
        <p:sp>
          <p:nvSpPr>
            <p:cNvPr id="22" name="TextBox 57"/>
            <p:cNvSpPr txBox="1"/>
            <p:nvPr/>
          </p:nvSpPr>
          <p:spPr>
            <a:xfrm>
              <a:off x="6948264" y="1916830"/>
              <a:ext cx="142196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err="1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Ukrainian</a:t>
              </a:r>
              <a:r>
                <a:rPr lang="fr-FR" sz="1200" b="1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 Transit</a:t>
              </a:r>
            </a:p>
            <a:p>
              <a:r>
                <a:rPr lang="fr-FR" sz="800" b="1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146 Bcma</a:t>
              </a:r>
            </a:p>
          </p:txBody>
        </p:sp>
        <p:sp>
          <p:nvSpPr>
            <p:cNvPr id="25" name="TextBox 57"/>
            <p:cNvSpPr txBox="1"/>
            <p:nvPr/>
          </p:nvSpPr>
          <p:spPr>
            <a:xfrm>
              <a:off x="6876257" y="4509119"/>
              <a:ext cx="127800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Ins="0" rtlCol="0">
              <a:spAutoFit/>
            </a:bodyPr>
            <a:lstStyle/>
            <a:p>
              <a:r>
                <a:rPr lang="fr-FR" sz="1200" b="1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Turkish</a:t>
              </a:r>
              <a:r>
                <a:rPr lang="fr-FR" sz="12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Stream</a:t>
              </a:r>
            </a:p>
            <a:p>
              <a:r>
                <a:rPr lang="fr-FR" sz="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31.5 </a:t>
              </a:r>
              <a:r>
                <a:rPr lang="fr-FR" sz="800" b="1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Bcma</a:t>
              </a:r>
              <a:endParaRPr lang="fr-FR" sz="8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292240" y="4977251"/>
              <a:ext cx="1950456" cy="252521"/>
            </a:xfrm>
            <a:custGeom>
              <a:avLst/>
              <a:gdLst>
                <a:gd name="connsiteX0" fmla="*/ 1784412 w 1787371"/>
                <a:gd name="connsiteY0" fmla="*/ 0 h 238218"/>
                <a:gd name="connsiteX1" fmla="*/ 1748901 w 1787371"/>
                <a:gd name="connsiteY1" fmla="*/ 44388 h 238218"/>
                <a:gd name="connsiteX2" fmla="*/ 1553592 w 1787371"/>
                <a:gd name="connsiteY2" fmla="*/ 221942 h 238218"/>
                <a:gd name="connsiteX3" fmla="*/ 958788 w 1787371"/>
                <a:gd name="connsiteY3" fmla="*/ 142043 h 238218"/>
                <a:gd name="connsiteX4" fmla="*/ 612559 w 1787371"/>
                <a:gd name="connsiteY4" fmla="*/ 186431 h 238218"/>
                <a:gd name="connsiteX5" fmla="*/ 0 w 1787371"/>
                <a:gd name="connsiteY5" fmla="*/ 115410 h 23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7371" h="238218">
                  <a:moveTo>
                    <a:pt x="1784412" y="0"/>
                  </a:moveTo>
                  <a:cubicBezTo>
                    <a:pt x="1785891" y="3699"/>
                    <a:pt x="1787371" y="7398"/>
                    <a:pt x="1748901" y="44388"/>
                  </a:cubicBezTo>
                  <a:cubicBezTo>
                    <a:pt x="1710431" y="81378"/>
                    <a:pt x="1685277" y="205666"/>
                    <a:pt x="1553592" y="221942"/>
                  </a:cubicBezTo>
                  <a:cubicBezTo>
                    <a:pt x="1421907" y="238218"/>
                    <a:pt x="1115627" y="147961"/>
                    <a:pt x="958788" y="142043"/>
                  </a:cubicBezTo>
                  <a:cubicBezTo>
                    <a:pt x="801949" y="136125"/>
                    <a:pt x="772357" y="190870"/>
                    <a:pt x="612559" y="186431"/>
                  </a:cubicBezTo>
                  <a:cubicBezTo>
                    <a:pt x="452761" y="181992"/>
                    <a:pt x="226380" y="148701"/>
                    <a:pt x="0" y="115410"/>
                  </a:cubicBezTo>
                </a:path>
              </a:pathLst>
            </a:custGeom>
            <a:ln w="57150">
              <a:solidFill>
                <a:srgbClr val="F4BC30"/>
              </a:solidFill>
              <a:prstDash val="sysDot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TextBox 57"/>
            <p:cNvSpPr txBox="1"/>
            <p:nvPr/>
          </p:nvSpPr>
          <p:spPr>
            <a:xfrm>
              <a:off x="6948265" y="5301207"/>
              <a:ext cx="74917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4BC3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rgbClr val="F4BC30"/>
                  </a:solidFill>
                  <a:latin typeface="Arial" pitchFamily="34" charset="0"/>
                  <a:cs typeface="Arial" pitchFamily="34" charset="0"/>
                </a:rPr>
                <a:t>TANAP</a:t>
              </a:r>
            </a:p>
            <a:p>
              <a:r>
                <a:rPr lang="fr-FR" sz="800" b="1">
                  <a:solidFill>
                    <a:srgbClr val="F4BC30"/>
                  </a:solidFill>
                  <a:latin typeface="Arial" pitchFamily="34" charset="0"/>
                  <a:cs typeface="Arial" pitchFamily="34" charset="0"/>
                </a:rPr>
                <a:t>16 Bcma</a:t>
              </a:r>
            </a:p>
          </p:txBody>
        </p:sp>
        <p:sp>
          <p:nvSpPr>
            <p:cNvPr id="29" name="Freeform 28"/>
            <p:cNvSpPr/>
            <p:nvPr/>
          </p:nvSpPr>
          <p:spPr>
            <a:xfrm rot="20933061">
              <a:off x="5107212" y="5102006"/>
              <a:ext cx="1240025" cy="443873"/>
            </a:xfrm>
            <a:custGeom>
              <a:avLst/>
              <a:gdLst>
                <a:gd name="connsiteX0" fmla="*/ 1136342 w 1136342"/>
                <a:gd name="connsiteY0" fmla="*/ 50307 h 418731"/>
                <a:gd name="connsiteX1" fmla="*/ 754602 w 1136342"/>
                <a:gd name="connsiteY1" fmla="*/ 59184 h 418731"/>
                <a:gd name="connsiteX2" fmla="*/ 346229 w 1136342"/>
                <a:gd name="connsiteY2" fmla="*/ 405414 h 418731"/>
                <a:gd name="connsiteX3" fmla="*/ 0 w 1136342"/>
                <a:gd name="connsiteY3" fmla="*/ 139083 h 41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6342" h="418731">
                  <a:moveTo>
                    <a:pt x="1136342" y="50307"/>
                  </a:moveTo>
                  <a:cubicBezTo>
                    <a:pt x="1011314" y="25153"/>
                    <a:pt x="886287" y="0"/>
                    <a:pt x="754602" y="59184"/>
                  </a:cubicBezTo>
                  <a:cubicBezTo>
                    <a:pt x="622917" y="118368"/>
                    <a:pt x="471996" y="392097"/>
                    <a:pt x="346229" y="405414"/>
                  </a:cubicBezTo>
                  <a:cubicBezTo>
                    <a:pt x="220462" y="418731"/>
                    <a:pt x="110231" y="278907"/>
                    <a:pt x="0" y="139083"/>
                  </a:cubicBezTo>
                </a:path>
              </a:pathLst>
            </a:custGeom>
            <a:ln w="57150">
              <a:solidFill>
                <a:schemeClr val="accent5">
                  <a:lumMod val="75000"/>
                </a:schemeClr>
              </a:solidFill>
              <a:prstDash val="sysDot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extBox 57"/>
            <p:cNvSpPr txBox="1"/>
            <p:nvPr/>
          </p:nvSpPr>
          <p:spPr>
            <a:xfrm>
              <a:off x="5037311" y="4883969"/>
              <a:ext cx="70181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TAP</a:t>
              </a:r>
            </a:p>
            <a:p>
              <a:r>
                <a:rPr lang="fr-FR" sz="8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800" b="1" dirty="0" err="1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Bcma</a:t>
              </a:r>
              <a:endParaRPr lang="fr-FR" sz="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8186" y="2132854"/>
              <a:ext cx="1966602" cy="2587946"/>
            </a:xfrm>
            <a:custGeom>
              <a:avLst/>
              <a:gdLst>
                <a:gd name="connsiteX0" fmla="*/ 1802167 w 1802167"/>
                <a:gd name="connsiteY0" fmla="*/ 0 h 2441359"/>
                <a:gd name="connsiteX1" fmla="*/ 1731146 w 1802167"/>
                <a:gd name="connsiteY1" fmla="*/ 337352 h 2441359"/>
                <a:gd name="connsiteX2" fmla="*/ 1713390 w 1802167"/>
                <a:gd name="connsiteY2" fmla="*/ 1100831 h 2441359"/>
                <a:gd name="connsiteX3" fmla="*/ 1358284 w 1802167"/>
                <a:gd name="connsiteY3" fmla="*/ 1562470 h 2441359"/>
                <a:gd name="connsiteX4" fmla="*/ 1074198 w 1802167"/>
                <a:gd name="connsiteY4" fmla="*/ 1864311 h 2441359"/>
                <a:gd name="connsiteX5" fmla="*/ 399495 w 1802167"/>
                <a:gd name="connsiteY5" fmla="*/ 2032987 h 2441359"/>
                <a:gd name="connsiteX6" fmla="*/ 0 w 1802167"/>
                <a:gd name="connsiteY6" fmla="*/ 2441359 h 244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67" h="2441359">
                  <a:moveTo>
                    <a:pt x="1802167" y="0"/>
                  </a:moveTo>
                  <a:cubicBezTo>
                    <a:pt x="1774054" y="76940"/>
                    <a:pt x="1745942" y="153880"/>
                    <a:pt x="1731146" y="337352"/>
                  </a:cubicBezTo>
                  <a:cubicBezTo>
                    <a:pt x="1716350" y="520824"/>
                    <a:pt x="1775534" y="896645"/>
                    <a:pt x="1713390" y="1100831"/>
                  </a:cubicBezTo>
                  <a:cubicBezTo>
                    <a:pt x="1651246" y="1305017"/>
                    <a:pt x="1464816" y="1435223"/>
                    <a:pt x="1358284" y="1562470"/>
                  </a:cubicBezTo>
                  <a:cubicBezTo>
                    <a:pt x="1251752" y="1689717"/>
                    <a:pt x="1233996" y="1785892"/>
                    <a:pt x="1074198" y="1864311"/>
                  </a:cubicBezTo>
                  <a:cubicBezTo>
                    <a:pt x="914400" y="1942730"/>
                    <a:pt x="578528" y="1936812"/>
                    <a:pt x="399495" y="2032987"/>
                  </a:cubicBezTo>
                  <a:cubicBezTo>
                    <a:pt x="220462" y="2129162"/>
                    <a:pt x="110231" y="2285260"/>
                    <a:pt x="0" y="2441359"/>
                  </a:cubicBezTo>
                </a:path>
              </a:pathLst>
            </a:custGeom>
            <a:ln w="57150">
              <a:solidFill>
                <a:srgbClr val="C00000"/>
              </a:solidFill>
              <a:prstDash val="sysDot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TextBox 57"/>
            <p:cNvSpPr txBox="1"/>
            <p:nvPr/>
          </p:nvSpPr>
          <p:spPr>
            <a:xfrm>
              <a:off x="8140896" y="4293095"/>
              <a:ext cx="1080000" cy="4241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Blue Stream</a:t>
              </a:r>
            </a:p>
            <a:p>
              <a:r>
                <a:rPr lang="fr-FR" sz="8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16 Bcma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8100392" y="3645023"/>
              <a:ext cx="310007" cy="845396"/>
            </a:xfrm>
            <a:custGeom>
              <a:avLst/>
              <a:gdLst>
                <a:gd name="connsiteX0" fmla="*/ 284086 w 284086"/>
                <a:gd name="connsiteY0" fmla="*/ 0 h 797511"/>
                <a:gd name="connsiteX1" fmla="*/ 71021 w 284086"/>
                <a:gd name="connsiteY1" fmla="*/ 674703 h 797511"/>
                <a:gd name="connsiteX2" fmla="*/ 0 w 284086"/>
                <a:gd name="connsiteY2" fmla="*/ 736846 h 79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086" h="797511">
                  <a:moveTo>
                    <a:pt x="284086" y="0"/>
                  </a:moveTo>
                  <a:cubicBezTo>
                    <a:pt x="201227" y="275947"/>
                    <a:pt x="118369" y="551895"/>
                    <a:pt x="71021" y="674703"/>
                  </a:cubicBezTo>
                  <a:cubicBezTo>
                    <a:pt x="23673" y="797511"/>
                    <a:pt x="11836" y="767178"/>
                    <a:pt x="0" y="736846"/>
                  </a:cubicBezTo>
                </a:path>
              </a:pathLst>
            </a:custGeom>
            <a:ln w="57150">
              <a:solidFill>
                <a:srgbClr val="00206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TextBox 57"/>
            <p:cNvSpPr txBox="1"/>
            <p:nvPr/>
          </p:nvSpPr>
          <p:spPr>
            <a:xfrm>
              <a:off x="3494174" y="3424615"/>
              <a:ext cx="899337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HUSKAT</a:t>
              </a:r>
            </a:p>
            <a:p>
              <a:r>
                <a:rPr lang="fr-FR" sz="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5.2 </a:t>
              </a:r>
              <a:r>
                <a:rPr lang="fr-FR" sz="8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Bcma</a:t>
              </a:r>
              <a:endParaRPr lang="fr-FR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516216" y="2420886"/>
              <a:ext cx="1080120" cy="2448273"/>
            </a:xfrm>
            <a:custGeom>
              <a:avLst/>
              <a:gdLst>
                <a:gd name="connsiteX0" fmla="*/ 1180730 w 1180730"/>
                <a:gd name="connsiteY0" fmla="*/ 0 h 1731145"/>
                <a:gd name="connsiteX1" fmla="*/ 426128 w 1180730"/>
                <a:gd name="connsiteY1" fmla="*/ 612559 h 1731145"/>
                <a:gd name="connsiteX2" fmla="*/ 0 w 1180730"/>
                <a:gd name="connsiteY2" fmla="*/ 1731145 h 173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0730" h="1731145">
                  <a:moveTo>
                    <a:pt x="1180730" y="0"/>
                  </a:moveTo>
                  <a:cubicBezTo>
                    <a:pt x="901823" y="162017"/>
                    <a:pt x="622916" y="324035"/>
                    <a:pt x="426128" y="612559"/>
                  </a:cubicBezTo>
                  <a:cubicBezTo>
                    <a:pt x="229340" y="901083"/>
                    <a:pt x="114670" y="1316114"/>
                    <a:pt x="0" y="1731145"/>
                  </a:cubicBezTo>
                </a:path>
              </a:pathLst>
            </a:custGeom>
            <a:ln w="57150">
              <a:solidFill>
                <a:srgbClr val="FF66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84401" y="2276870"/>
              <a:ext cx="2755951" cy="1105144"/>
            </a:xfrm>
            <a:custGeom>
              <a:avLst/>
              <a:gdLst>
                <a:gd name="connsiteX0" fmla="*/ 2823099 w 2823099"/>
                <a:gd name="connsiteY0" fmla="*/ 0 h 639193"/>
                <a:gd name="connsiteX1" fmla="*/ 1890944 w 2823099"/>
                <a:gd name="connsiteY1" fmla="*/ 408373 h 639193"/>
                <a:gd name="connsiteX2" fmla="*/ 0 w 2823099"/>
                <a:gd name="connsiteY2" fmla="*/ 639193 h 63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099" h="639193">
                  <a:moveTo>
                    <a:pt x="2823099" y="0"/>
                  </a:moveTo>
                  <a:cubicBezTo>
                    <a:pt x="2592279" y="150920"/>
                    <a:pt x="2361460" y="301841"/>
                    <a:pt x="1890944" y="408373"/>
                  </a:cubicBezTo>
                  <a:cubicBezTo>
                    <a:pt x="1420428" y="514905"/>
                    <a:pt x="710214" y="577049"/>
                    <a:pt x="0" y="639193"/>
                  </a:cubicBezTo>
                </a:path>
              </a:pathLst>
            </a:custGeom>
            <a:ln w="57150">
              <a:solidFill>
                <a:srgbClr val="FF66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TextBox 57"/>
            <p:cNvSpPr txBox="1"/>
            <p:nvPr/>
          </p:nvSpPr>
          <p:spPr>
            <a:xfrm>
              <a:off x="3118128" y="1836509"/>
              <a:ext cx="66416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4BC3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rgbClr val="F4BC30"/>
                  </a:solidFill>
                  <a:latin typeface="Arial" pitchFamily="34" charset="0"/>
                  <a:cs typeface="Arial" pitchFamily="34" charset="0"/>
                </a:rPr>
                <a:t>NEL</a:t>
              </a:r>
            </a:p>
            <a:p>
              <a:r>
                <a:rPr lang="fr-FR" sz="800" b="1">
                  <a:solidFill>
                    <a:srgbClr val="F4BC30"/>
                  </a:solidFill>
                  <a:latin typeface="Arial" pitchFamily="34" charset="0"/>
                  <a:cs typeface="Arial" pitchFamily="34" charset="0"/>
                </a:rPr>
                <a:t>20 Bcma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203848" y="2204862"/>
              <a:ext cx="755641" cy="338786"/>
            </a:xfrm>
            <a:custGeom>
              <a:avLst/>
              <a:gdLst>
                <a:gd name="connsiteX0" fmla="*/ 692459 w 692459"/>
                <a:gd name="connsiteY0" fmla="*/ 0 h 319596"/>
                <a:gd name="connsiteX1" fmla="*/ 443884 w 692459"/>
                <a:gd name="connsiteY1" fmla="*/ 88777 h 319596"/>
                <a:gd name="connsiteX2" fmla="*/ 248575 w 692459"/>
                <a:gd name="connsiteY2" fmla="*/ 88777 h 319596"/>
                <a:gd name="connsiteX3" fmla="*/ 0 w 692459"/>
                <a:gd name="connsiteY3" fmla="*/ 319596 h 31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59" h="319596">
                  <a:moveTo>
                    <a:pt x="692459" y="0"/>
                  </a:moveTo>
                  <a:cubicBezTo>
                    <a:pt x="605162" y="36990"/>
                    <a:pt x="517865" y="73981"/>
                    <a:pt x="443884" y="88777"/>
                  </a:cubicBezTo>
                  <a:cubicBezTo>
                    <a:pt x="369903" y="103573"/>
                    <a:pt x="322556" y="50307"/>
                    <a:pt x="248575" y="88777"/>
                  </a:cubicBezTo>
                  <a:cubicBezTo>
                    <a:pt x="174594" y="127247"/>
                    <a:pt x="87297" y="223421"/>
                    <a:pt x="0" y="319596"/>
                  </a:cubicBezTo>
                </a:path>
              </a:pathLst>
            </a:custGeom>
            <a:ln w="57150">
              <a:solidFill>
                <a:srgbClr val="FFC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TextBox 57"/>
            <p:cNvSpPr txBox="1"/>
            <p:nvPr/>
          </p:nvSpPr>
          <p:spPr>
            <a:xfrm>
              <a:off x="3203848" y="2636910"/>
              <a:ext cx="65239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4BC3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rgbClr val="F4BC30"/>
                  </a:solidFill>
                  <a:latin typeface="Arial" pitchFamily="34" charset="0"/>
                  <a:cs typeface="Arial" pitchFamily="34" charset="0"/>
                </a:rPr>
                <a:t>OPAL</a:t>
              </a:r>
            </a:p>
            <a:p>
              <a:r>
                <a:rPr lang="fr-FR" sz="800" b="1">
                  <a:solidFill>
                    <a:srgbClr val="F4BC30"/>
                  </a:solidFill>
                  <a:latin typeface="Arial" pitchFamily="34" charset="0"/>
                  <a:cs typeface="Arial" pitchFamily="34" charset="0"/>
                </a:rPr>
                <a:t>35 Bcma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923928" y="2204862"/>
              <a:ext cx="69429" cy="639928"/>
            </a:xfrm>
            <a:custGeom>
              <a:avLst/>
              <a:gdLst>
                <a:gd name="connsiteX0" fmla="*/ 0 w 63624"/>
                <a:gd name="connsiteY0" fmla="*/ 0 h 603681"/>
                <a:gd name="connsiteX1" fmla="*/ 62144 w 63624"/>
                <a:gd name="connsiteY1" fmla="*/ 221942 h 603681"/>
                <a:gd name="connsiteX2" fmla="*/ 8878 w 63624"/>
                <a:gd name="connsiteY2" fmla="*/ 603681 h 60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24" h="603681">
                  <a:moveTo>
                    <a:pt x="0" y="0"/>
                  </a:moveTo>
                  <a:cubicBezTo>
                    <a:pt x="30332" y="60664"/>
                    <a:pt x="60664" y="121329"/>
                    <a:pt x="62144" y="221942"/>
                  </a:cubicBezTo>
                  <a:cubicBezTo>
                    <a:pt x="63624" y="322555"/>
                    <a:pt x="36251" y="463118"/>
                    <a:pt x="8878" y="603681"/>
                  </a:cubicBezTo>
                </a:path>
              </a:pathLst>
            </a:custGeom>
            <a:ln w="57150">
              <a:solidFill>
                <a:srgbClr val="FFC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259632" y="5877271"/>
              <a:ext cx="216024" cy="576065"/>
            </a:xfrm>
            <a:custGeom>
              <a:avLst/>
              <a:gdLst>
                <a:gd name="connsiteX0" fmla="*/ 88777 w 88777"/>
                <a:gd name="connsiteY0" fmla="*/ 506027 h 506027"/>
                <a:gd name="connsiteX1" fmla="*/ 17755 w 88777"/>
                <a:gd name="connsiteY1" fmla="*/ 390618 h 506027"/>
                <a:gd name="connsiteX2" fmla="*/ 79899 w 88777"/>
                <a:gd name="connsiteY2" fmla="*/ 284086 h 506027"/>
                <a:gd name="connsiteX3" fmla="*/ 0 w 88777"/>
                <a:gd name="connsiteY3" fmla="*/ 0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77" h="506027">
                  <a:moveTo>
                    <a:pt x="88777" y="506027"/>
                  </a:moveTo>
                  <a:cubicBezTo>
                    <a:pt x="54006" y="466817"/>
                    <a:pt x="19235" y="427608"/>
                    <a:pt x="17755" y="390618"/>
                  </a:cubicBezTo>
                  <a:cubicBezTo>
                    <a:pt x="16275" y="353628"/>
                    <a:pt x="82858" y="349189"/>
                    <a:pt x="79899" y="284086"/>
                  </a:cubicBezTo>
                  <a:cubicBezTo>
                    <a:pt x="76940" y="218983"/>
                    <a:pt x="38470" y="109491"/>
                    <a:pt x="0" y="0"/>
                  </a:cubicBezTo>
                </a:path>
              </a:pathLst>
            </a:cu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TextBox 57"/>
            <p:cNvSpPr txBox="1"/>
            <p:nvPr/>
          </p:nvSpPr>
          <p:spPr>
            <a:xfrm>
              <a:off x="1630932" y="5920040"/>
              <a:ext cx="94293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Medgaz</a:t>
              </a:r>
            </a:p>
            <a:p>
              <a:r>
                <a:rPr lang="fr-FR" sz="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 Bcma</a:t>
              </a:r>
            </a:p>
          </p:txBody>
        </p:sp>
        <p:sp>
          <p:nvSpPr>
            <p:cNvPr id="43" name="TextBox 57"/>
            <p:cNvSpPr txBox="1"/>
            <p:nvPr/>
          </p:nvSpPr>
          <p:spPr>
            <a:xfrm>
              <a:off x="0" y="6457890"/>
              <a:ext cx="7072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MEG</a:t>
              </a:r>
            </a:p>
            <a:p>
              <a:r>
                <a:rPr lang="fr-FR" sz="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12 Bcma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67544" y="6093295"/>
              <a:ext cx="1396299" cy="638954"/>
            </a:xfrm>
            <a:custGeom>
              <a:avLst/>
              <a:gdLst>
                <a:gd name="connsiteX0" fmla="*/ 1010575 w 1010575"/>
                <a:gd name="connsiteY0" fmla="*/ 958789 h 958789"/>
                <a:gd name="connsiteX1" fmla="*/ 673224 w 1010575"/>
                <a:gd name="connsiteY1" fmla="*/ 754602 h 958789"/>
                <a:gd name="connsiteX2" fmla="*/ 353627 w 1010575"/>
                <a:gd name="connsiteY2" fmla="*/ 656948 h 958789"/>
                <a:gd name="connsiteX3" fmla="*/ 42909 w 1010575"/>
                <a:gd name="connsiteY3" fmla="*/ 266330 h 958789"/>
                <a:gd name="connsiteX4" fmla="*/ 96175 w 1010575"/>
                <a:gd name="connsiteY4" fmla="*/ 0 h 95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575" h="958789">
                  <a:moveTo>
                    <a:pt x="1010575" y="958789"/>
                  </a:moveTo>
                  <a:cubicBezTo>
                    <a:pt x="896645" y="881849"/>
                    <a:pt x="782715" y="804909"/>
                    <a:pt x="673224" y="754602"/>
                  </a:cubicBezTo>
                  <a:cubicBezTo>
                    <a:pt x="563733" y="704295"/>
                    <a:pt x="458679" y="738327"/>
                    <a:pt x="353627" y="656948"/>
                  </a:cubicBezTo>
                  <a:cubicBezTo>
                    <a:pt x="248575" y="575569"/>
                    <a:pt x="85818" y="375821"/>
                    <a:pt x="42909" y="266330"/>
                  </a:cubicBezTo>
                  <a:cubicBezTo>
                    <a:pt x="0" y="156839"/>
                    <a:pt x="48087" y="78419"/>
                    <a:pt x="96175" y="0"/>
                  </a:cubicBezTo>
                </a:path>
              </a:pathLst>
            </a:cu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139952" y="6237312"/>
              <a:ext cx="350023" cy="504056"/>
            </a:xfrm>
            <a:custGeom>
              <a:avLst/>
              <a:gdLst>
                <a:gd name="connsiteX0" fmla="*/ 0 w 422031"/>
                <a:gd name="connsiteY0" fmla="*/ 756138 h 756138"/>
                <a:gd name="connsiteX1" fmla="*/ 307731 w 422031"/>
                <a:gd name="connsiteY1" fmla="*/ 123092 h 756138"/>
                <a:gd name="connsiteX2" fmla="*/ 422031 w 422031"/>
                <a:gd name="connsiteY2" fmla="*/ 17584 h 75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031" h="756138">
                  <a:moveTo>
                    <a:pt x="0" y="756138"/>
                  </a:moveTo>
                  <a:cubicBezTo>
                    <a:pt x="118696" y="501161"/>
                    <a:pt x="237393" y="246184"/>
                    <a:pt x="307731" y="123092"/>
                  </a:cubicBezTo>
                  <a:cubicBezTo>
                    <a:pt x="378070" y="0"/>
                    <a:pt x="400050" y="8792"/>
                    <a:pt x="422031" y="17584"/>
                  </a:cubicBezTo>
                </a:path>
              </a:pathLst>
            </a:custGeom>
            <a:ln w="57150">
              <a:solidFill>
                <a:schemeClr val="accent4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TextBox 57"/>
            <p:cNvSpPr txBox="1"/>
            <p:nvPr/>
          </p:nvSpPr>
          <p:spPr>
            <a:xfrm>
              <a:off x="4572000" y="6237312"/>
              <a:ext cx="119208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Green Stream</a:t>
              </a:r>
            </a:p>
            <a:p>
              <a:r>
                <a:rPr lang="fr-FR" sz="800" b="1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11 Bcma</a:t>
              </a:r>
            </a:p>
          </p:txBody>
        </p:sp>
        <p:sp>
          <p:nvSpPr>
            <p:cNvPr id="46" name="TextBox 57"/>
            <p:cNvSpPr txBox="1"/>
            <p:nvPr/>
          </p:nvSpPr>
          <p:spPr>
            <a:xfrm>
              <a:off x="2915816" y="5733256"/>
              <a:ext cx="98711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Transmed</a:t>
              </a:r>
            </a:p>
            <a:p>
              <a:r>
                <a:rPr lang="fr-FR" sz="800" b="1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30 Bcma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779912" y="6093296"/>
              <a:ext cx="307730" cy="202223"/>
            </a:xfrm>
            <a:custGeom>
              <a:avLst/>
              <a:gdLst>
                <a:gd name="connsiteX0" fmla="*/ 0 w 307730"/>
                <a:gd name="connsiteY0" fmla="*/ 202223 h 202223"/>
                <a:gd name="connsiteX1" fmla="*/ 105507 w 307730"/>
                <a:gd name="connsiteY1" fmla="*/ 61546 h 202223"/>
                <a:gd name="connsiteX2" fmla="*/ 307730 w 307730"/>
                <a:gd name="connsiteY2" fmla="*/ 0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730" h="202223">
                  <a:moveTo>
                    <a:pt x="0" y="202223"/>
                  </a:moveTo>
                  <a:cubicBezTo>
                    <a:pt x="27109" y="148736"/>
                    <a:pt x="54219" y="95250"/>
                    <a:pt x="105507" y="61546"/>
                  </a:cubicBezTo>
                  <a:cubicBezTo>
                    <a:pt x="156795" y="27842"/>
                    <a:pt x="232262" y="13921"/>
                    <a:pt x="307730" y="0"/>
                  </a:cubicBezTo>
                </a:path>
              </a:pathLst>
            </a:custGeom>
            <a:ln w="57150">
              <a:solidFill>
                <a:schemeClr val="accent4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TextBox 57"/>
            <p:cNvSpPr txBox="1"/>
            <p:nvPr/>
          </p:nvSpPr>
          <p:spPr>
            <a:xfrm>
              <a:off x="3995936" y="2924944"/>
              <a:ext cx="737936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EUGAL</a:t>
              </a:r>
            </a:p>
            <a:p>
              <a:r>
                <a:rPr lang="fr-FR" sz="800" b="1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51 Bcma</a:t>
              </a:r>
            </a:p>
          </p:txBody>
        </p:sp>
        <p:sp>
          <p:nvSpPr>
            <p:cNvPr id="49" name="Freeform 26"/>
            <p:cNvSpPr/>
            <p:nvPr/>
          </p:nvSpPr>
          <p:spPr>
            <a:xfrm rot="16526056">
              <a:off x="3776204" y="2526321"/>
              <a:ext cx="576252" cy="82584"/>
            </a:xfrm>
            <a:custGeom>
              <a:avLst/>
              <a:gdLst>
                <a:gd name="connsiteX0" fmla="*/ 1784412 w 1787371"/>
                <a:gd name="connsiteY0" fmla="*/ 0 h 238218"/>
                <a:gd name="connsiteX1" fmla="*/ 1748901 w 1787371"/>
                <a:gd name="connsiteY1" fmla="*/ 44388 h 238218"/>
                <a:gd name="connsiteX2" fmla="*/ 1553592 w 1787371"/>
                <a:gd name="connsiteY2" fmla="*/ 221942 h 238218"/>
                <a:gd name="connsiteX3" fmla="*/ 958788 w 1787371"/>
                <a:gd name="connsiteY3" fmla="*/ 142043 h 238218"/>
                <a:gd name="connsiteX4" fmla="*/ 612559 w 1787371"/>
                <a:gd name="connsiteY4" fmla="*/ 186431 h 238218"/>
                <a:gd name="connsiteX5" fmla="*/ 0 w 1787371"/>
                <a:gd name="connsiteY5" fmla="*/ 115410 h 23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7371" h="238218">
                  <a:moveTo>
                    <a:pt x="1784412" y="0"/>
                  </a:moveTo>
                  <a:cubicBezTo>
                    <a:pt x="1785891" y="3699"/>
                    <a:pt x="1787371" y="7398"/>
                    <a:pt x="1748901" y="44388"/>
                  </a:cubicBezTo>
                  <a:cubicBezTo>
                    <a:pt x="1710431" y="81378"/>
                    <a:pt x="1685277" y="205666"/>
                    <a:pt x="1553592" y="221942"/>
                  </a:cubicBezTo>
                  <a:cubicBezTo>
                    <a:pt x="1421907" y="238218"/>
                    <a:pt x="1115627" y="147961"/>
                    <a:pt x="958788" y="142043"/>
                  </a:cubicBezTo>
                  <a:cubicBezTo>
                    <a:pt x="801949" y="136125"/>
                    <a:pt x="772357" y="190870"/>
                    <a:pt x="612559" y="186431"/>
                  </a:cubicBezTo>
                  <a:cubicBezTo>
                    <a:pt x="452761" y="181992"/>
                    <a:pt x="226380" y="148701"/>
                    <a:pt x="0" y="115410"/>
                  </a:cubicBezTo>
                </a:path>
              </a:pathLst>
            </a:custGeom>
            <a:ln w="57150">
              <a:solidFill>
                <a:schemeClr val="accent3">
                  <a:lumMod val="75000"/>
                </a:schemeClr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reeform 19"/>
            <p:cNvSpPr/>
            <p:nvPr/>
          </p:nvSpPr>
          <p:spPr>
            <a:xfrm rot="21162587">
              <a:off x="4889246" y="2457114"/>
              <a:ext cx="1761263" cy="869474"/>
            </a:xfrm>
            <a:custGeom>
              <a:avLst/>
              <a:gdLst>
                <a:gd name="connsiteX0" fmla="*/ 2823099 w 2823099"/>
                <a:gd name="connsiteY0" fmla="*/ 0 h 639193"/>
                <a:gd name="connsiteX1" fmla="*/ 1890944 w 2823099"/>
                <a:gd name="connsiteY1" fmla="*/ 408373 h 639193"/>
                <a:gd name="connsiteX2" fmla="*/ 0 w 2823099"/>
                <a:gd name="connsiteY2" fmla="*/ 639193 h 63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099" h="639193">
                  <a:moveTo>
                    <a:pt x="2823099" y="0"/>
                  </a:moveTo>
                  <a:cubicBezTo>
                    <a:pt x="2592279" y="150920"/>
                    <a:pt x="2361460" y="301841"/>
                    <a:pt x="1890944" y="408373"/>
                  </a:cubicBezTo>
                  <a:cubicBezTo>
                    <a:pt x="1420428" y="514905"/>
                    <a:pt x="710214" y="577049"/>
                    <a:pt x="0" y="639193"/>
                  </a:cubicBezTo>
                </a:path>
              </a:pathLst>
            </a:custGeom>
            <a:ln w="57150">
              <a:solidFill>
                <a:srgbClr val="FF66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TextBox 57"/>
            <p:cNvSpPr txBox="1"/>
            <p:nvPr/>
          </p:nvSpPr>
          <p:spPr>
            <a:xfrm>
              <a:off x="3593082" y="5168907"/>
              <a:ext cx="1006116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EASTMED</a:t>
              </a:r>
            </a:p>
            <a:p>
              <a:r>
                <a:rPr lang="fr-FR" sz="8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800" b="1" dirty="0" err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Bcma</a:t>
              </a:r>
              <a:endParaRPr lang="fr-FR" sz="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900488" y="4545013"/>
              <a:ext cx="4205287" cy="1931987"/>
            </a:xfrm>
            <a:custGeom>
              <a:avLst/>
              <a:gdLst>
                <a:gd name="connsiteX0" fmla="*/ 4205287 w 4205287"/>
                <a:gd name="connsiteY0" fmla="*/ 1931987 h 1931987"/>
                <a:gd name="connsiteX1" fmla="*/ 4129087 w 4205287"/>
                <a:gd name="connsiteY1" fmla="*/ 1684337 h 1931987"/>
                <a:gd name="connsiteX2" fmla="*/ 3995737 w 4205287"/>
                <a:gd name="connsiteY2" fmla="*/ 1570037 h 1931987"/>
                <a:gd name="connsiteX3" fmla="*/ 3824287 w 4205287"/>
                <a:gd name="connsiteY3" fmla="*/ 1684337 h 1931987"/>
                <a:gd name="connsiteX4" fmla="*/ 2690812 w 4205287"/>
                <a:gd name="connsiteY4" fmla="*/ 1827212 h 1931987"/>
                <a:gd name="connsiteX5" fmla="*/ 2471737 w 4205287"/>
                <a:gd name="connsiteY5" fmla="*/ 1770062 h 1931987"/>
                <a:gd name="connsiteX6" fmla="*/ 2138362 w 4205287"/>
                <a:gd name="connsiteY6" fmla="*/ 1550987 h 1931987"/>
                <a:gd name="connsiteX7" fmla="*/ 1528762 w 4205287"/>
                <a:gd name="connsiteY7" fmla="*/ 969962 h 1931987"/>
                <a:gd name="connsiteX8" fmla="*/ 995362 w 4205287"/>
                <a:gd name="connsiteY8" fmla="*/ 808037 h 1931987"/>
                <a:gd name="connsiteX9" fmla="*/ 385762 w 4205287"/>
                <a:gd name="connsiteY9" fmla="*/ 465137 h 1931987"/>
                <a:gd name="connsiteX10" fmla="*/ 90487 w 4205287"/>
                <a:gd name="connsiteY10" fmla="*/ 17462 h 19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5287" h="1931987">
                  <a:moveTo>
                    <a:pt x="4205287" y="1931987"/>
                  </a:moveTo>
                  <a:cubicBezTo>
                    <a:pt x="4184649" y="1838324"/>
                    <a:pt x="4164012" y="1744662"/>
                    <a:pt x="4129087" y="1684337"/>
                  </a:cubicBezTo>
                  <a:cubicBezTo>
                    <a:pt x="4094162" y="1624012"/>
                    <a:pt x="4046537" y="1570037"/>
                    <a:pt x="3995737" y="1570037"/>
                  </a:cubicBezTo>
                  <a:cubicBezTo>
                    <a:pt x="3944937" y="1570037"/>
                    <a:pt x="4041774" y="1641475"/>
                    <a:pt x="3824287" y="1684337"/>
                  </a:cubicBezTo>
                  <a:cubicBezTo>
                    <a:pt x="3606800" y="1727199"/>
                    <a:pt x="2916237" y="1812925"/>
                    <a:pt x="2690812" y="1827212"/>
                  </a:cubicBezTo>
                  <a:cubicBezTo>
                    <a:pt x="2465387" y="1841499"/>
                    <a:pt x="2563812" y="1816099"/>
                    <a:pt x="2471737" y="1770062"/>
                  </a:cubicBezTo>
                  <a:cubicBezTo>
                    <a:pt x="2379662" y="1724025"/>
                    <a:pt x="2295524" y="1684337"/>
                    <a:pt x="2138362" y="1550987"/>
                  </a:cubicBezTo>
                  <a:cubicBezTo>
                    <a:pt x="1981200" y="1417637"/>
                    <a:pt x="1719262" y="1093787"/>
                    <a:pt x="1528762" y="969962"/>
                  </a:cubicBezTo>
                  <a:cubicBezTo>
                    <a:pt x="1338262" y="846137"/>
                    <a:pt x="1185862" y="892174"/>
                    <a:pt x="995362" y="808037"/>
                  </a:cubicBezTo>
                  <a:cubicBezTo>
                    <a:pt x="804862" y="723900"/>
                    <a:pt x="536575" y="596900"/>
                    <a:pt x="385762" y="465137"/>
                  </a:cubicBezTo>
                  <a:cubicBezTo>
                    <a:pt x="234950" y="333375"/>
                    <a:pt x="0" y="0"/>
                    <a:pt x="90487" y="17462"/>
                  </a:cubicBezTo>
                </a:path>
              </a:pathLst>
            </a:custGeom>
            <a:ln w="5715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790949" y="1762125"/>
              <a:ext cx="523875" cy="476250"/>
            </a:xfrm>
            <a:custGeom>
              <a:avLst/>
              <a:gdLst>
                <a:gd name="connsiteX0" fmla="*/ 1587 w 458787"/>
                <a:gd name="connsiteY0" fmla="*/ 0 h 352425"/>
                <a:gd name="connsiteX1" fmla="*/ 58737 w 458787"/>
                <a:gd name="connsiteY1" fmla="*/ 171450 h 352425"/>
                <a:gd name="connsiteX2" fmla="*/ 354012 w 458787"/>
                <a:gd name="connsiteY2" fmla="*/ 190500 h 352425"/>
                <a:gd name="connsiteX3" fmla="*/ 458787 w 458787"/>
                <a:gd name="connsiteY3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787" h="352425">
                  <a:moveTo>
                    <a:pt x="1587" y="0"/>
                  </a:moveTo>
                  <a:cubicBezTo>
                    <a:pt x="793" y="69850"/>
                    <a:pt x="0" y="139700"/>
                    <a:pt x="58737" y="171450"/>
                  </a:cubicBezTo>
                  <a:cubicBezTo>
                    <a:pt x="117474" y="203200"/>
                    <a:pt x="287337" y="160338"/>
                    <a:pt x="354012" y="190500"/>
                  </a:cubicBezTo>
                  <a:cubicBezTo>
                    <a:pt x="420687" y="220662"/>
                    <a:pt x="438149" y="317500"/>
                    <a:pt x="458787" y="352425"/>
                  </a:cubicBezTo>
                </a:path>
              </a:pathLst>
            </a:custGeom>
            <a:ln w="5715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7"/>
            <p:cNvSpPr txBox="1"/>
            <p:nvPr/>
          </p:nvSpPr>
          <p:spPr>
            <a:xfrm>
              <a:off x="3084195" y="1242860"/>
              <a:ext cx="100965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 err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Baltic</a:t>
              </a:r>
              <a:r>
                <a:rPr lang="fr-F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Pipe</a:t>
              </a:r>
            </a:p>
            <a:p>
              <a:r>
                <a:rPr lang="fr-FR" sz="8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800" b="1" dirty="0" err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Bcma</a:t>
              </a:r>
              <a:endParaRPr lang="fr-FR" sz="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419290" y="4262147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1640286" y="2560227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2112044" y="2661409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1608117" y="3694781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1214358" y="4481222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343449" y="5840062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1465781" y="5856056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1641724" y="5435160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2069451" y="5122631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2629628" y="4650335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3441049" y="4525971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3882436" y="4325946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6609820" y="5402631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6729512" y="4859346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4958221" y="1587059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2643467" y="2671112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2407679" y="2832138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5933006" y="5727738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2246651" y="3007541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3593451" y="4756009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4153089" y="2196659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57"/>
            <p:cNvSpPr txBox="1"/>
            <p:nvPr/>
          </p:nvSpPr>
          <p:spPr>
            <a:xfrm>
              <a:off x="4348576" y="3830989"/>
              <a:ext cx="641318" cy="40011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ROHU</a:t>
              </a:r>
            </a:p>
            <a:p>
              <a:r>
                <a:rPr lang="fr-FR" sz="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4.4 </a:t>
              </a:r>
              <a:r>
                <a:rPr lang="fr-FR" sz="800" b="1" dirty="0" err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Bcma</a:t>
              </a:r>
              <a:endParaRPr lang="fr-FR" sz="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0" y="148510"/>
            <a:ext cx="1376594" cy="4216539"/>
            <a:chOff x="0" y="208892"/>
            <a:chExt cx="1376594" cy="4216539"/>
          </a:xfrm>
        </p:grpSpPr>
        <p:sp>
          <p:nvSpPr>
            <p:cNvPr id="16" name="TextBox 57"/>
            <p:cNvSpPr txBox="1"/>
            <p:nvPr/>
          </p:nvSpPr>
          <p:spPr>
            <a:xfrm>
              <a:off x="0" y="208892"/>
              <a:ext cx="1376594" cy="421653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Arial" pitchFamily="34" charset="0"/>
                  <a:cs typeface="Arial" pitchFamily="34" charset="0"/>
                </a:rPr>
                <a:t>IN OPERATIONS</a:t>
              </a: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Nord Stream 1</a:t>
              </a: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rgbClr val="F4BC30"/>
                  </a:solidFill>
                  <a:latin typeface="Arial" pitchFamily="34" charset="0"/>
                  <a:cs typeface="Arial" pitchFamily="34" charset="0"/>
                </a:rPr>
                <a:t> NEL</a:t>
              </a: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rgbClr val="F4BC30"/>
                  </a:solidFill>
                  <a:latin typeface="Arial" pitchFamily="34" charset="0"/>
                  <a:cs typeface="Arial" pitchFamily="34" charset="0"/>
                </a:rPr>
                <a:t> OPAL</a:t>
              </a: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9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Yamal</a:t>
              </a:r>
              <a:r>
                <a:rPr lang="fr-FR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-Europe</a:t>
              </a: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900" b="1" dirty="0" err="1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Ukrainian</a:t>
              </a:r>
              <a:r>
                <a:rPr lang="fr-FR" sz="900" b="1" dirty="0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 Transit</a:t>
              </a: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Blue Stream</a:t>
              </a: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900" b="1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Medgaz</a:t>
              </a:r>
              <a:endParaRPr lang="fr-FR" sz="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MEG</a:t>
              </a: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900" b="1" dirty="0" err="1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Transmed</a:t>
              </a:r>
              <a:endParaRPr lang="fr-FR" sz="9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ü"/>
              </a:pPr>
              <a:r>
                <a:rPr lang="fr-FR" sz="9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 Green Stream</a:t>
              </a:r>
            </a:p>
            <a:p>
              <a:endParaRPr lang="fr-FR" sz="9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fr-FR" sz="1100" b="1" dirty="0">
                  <a:latin typeface="Arial" pitchFamily="34" charset="0"/>
                  <a:cs typeface="Arial" pitchFamily="34" charset="0"/>
                </a:rPr>
                <a:t>CONSTRUCTION</a:t>
              </a:r>
            </a:p>
            <a:p>
              <a:pPr>
                <a:buFont typeface="Courier New" pitchFamily="49" charset="0"/>
                <a:buChar char="o"/>
              </a:pPr>
              <a:r>
                <a:rPr lang="fr-FR" sz="900" b="1" dirty="0">
                  <a:solidFill>
                    <a:srgbClr val="F4BC30"/>
                  </a:solidFill>
                  <a:latin typeface="Arial" pitchFamily="34" charset="0"/>
                  <a:cs typeface="Arial" pitchFamily="34" charset="0"/>
                </a:rPr>
                <a:t> TANAP</a:t>
              </a:r>
            </a:p>
            <a:p>
              <a:pPr>
                <a:buFont typeface="Courier New" pitchFamily="49" charset="0"/>
                <a:buChar char="o"/>
              </a:pPr>
              <a:r>
                <a:rPr lang="fr-FR" sz="9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 TAP</a:t>
              </a:r>
            </a:p>
            <a:p>
              <a:pPr>
                <a:buFont typeface="Courier New" pitchFamily="49" charset="0"/>
                <a:buChar char="o"/>
              </a:pPr>
              <a:r>
                <a:rPr lang="fr-FR" sz="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9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Turkish</a:t>
              </a:r>
              <a:r>
                <a:rPr lang="fr-FR" sz="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Stream</a:t>
              </a:r>
            </a:p>
            <a:p>
              <a:endParaRPr lang="fr-FR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1100" b="1" dirty="0">
                  <a:latin typeface="Arial" pitchFamily="34" charset="0"/>
                  <a:cs typeface="Arial" pitchFamily="34" charset="0"/>
                </a:rPr>
                <a:t>COMMITTED</a:t>
              </a:r>
              <a:endParaRPr lang="fr-FR" sz="900" b="1" dirty="0"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fr-FR" sz="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Nord Stream 2</a:t>
              </a:r>
            </a:p>
            <a:p>
              <a:endParaRPr lang="fr-FR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1100" b="1" dirty="0">
                  <a:latin typeface="Arial" pitchFamily="34" charset="0"/>
                  <a:cs typeface="Arial" pitchFamily="34" charset="0"/>
                </a:rPr>
                <a:t>PROJECT</a:t>
              </a:r>
              <a:endParaRPr lang="fr-FR" sz="900" b="1" dirty="0"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fr-FR" sz="9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HUSKAT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9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ROHU</a:t>
              </a:r>
              <a:endParaRPr lang="fr-F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fr-FR" sz="9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900" b="1" dirty="0" err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Baltic</a:t>
              </a:r>
              <a:r>
                <a:rPr lang="fr-FR" sz="9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Pipe</a:t>
              </a:r>
              <a:endParaRPr lang="fr-F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fr-FR" sz="900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EUGAL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9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EASTMED</a:t>
              </a:r>
            </a:p>
            <a:p>
              <a:pPr>
                <a:buFont typeface="Wingdings" pitchFamily="2" charset="2"/>
                <a:buChar char="§"/>
              </a:pPr>
              <a:endParaRPr lang="fr-FR" sz="9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LNG Terminal</a:t>
              </a:r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114490" y="4086739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Freeform 83"/>
          <p:cNvSpPr/>
          <p:nvPr/>
        </p:nvSpPr>
        <p:spPr>
          <a:xfrm>
            <a:off x="2492535" y="773083"/>
            <a:ext cx="258978" cy="2079571"/>
          </a:xfrm>
          <a:custGeom>
            <a:avLst/>
            <a:gdLst>
              <a:gd name="connsiteX0" fmla="*/ 268778 w 318655"/>
              <a:gd name="connsiteY0" fmla="*/ 0 h 1663931"/>
              <a:gd name="connsiteX1" fmla="*/ 302029 w 318655"/>
              <a:gd name="connsiteY1" fmla="*/ 573578 h 1663931"/>
              <a:gd name="connsiteX2" fmla="*/ 169025 w 318655"/>
              <a:gd name="connsiteY2" fmla="*/ 789709 h 1663931"/>
              <a:gd name="connsiteX3" fmla="*/ 52647 w 318655"/>
              <a:gd name="connsiteY3" fmla="*/ 1221971 h 1663931"/>
              <a:gd name="connsiteX4" fmla="*/ 60960 w 318655"/>
              <a:gd name="connsiteY4" fmla="*/ 1429789 h 1663931"/>
              <a:gd name="connsiteX5" fmla="*/ 11083 w 318655"/>
              <a:gd name="connsiteY5" fmla="*/ 1612669 h 1663931"/>
              <a:gd name="connsiteX6" fmla="*/ 2771 w 318655"/>
              <a:gd name="connsiteY6" fmla="*/ 1620982 h 166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55" h="1663931">
                <a:moveTo>
                  <a:pt x="268778" y="0"/>
                </a:moveTo>
                <a:cubicBezTo>
                  <a:pt x="293716" y="220980"/>
                  <a:pt x="318655" y="441960"/>
                  <a:pt x="302029" y="573578"/>
                </a:cubicBezTo>
                <a:cubicBezTo>
                  <a:pt x="285404" y="705196"/>
                  <a:pt x="210589" y="681644"/>
                  <a:pt x="169025" y="789709"/>
                </a:cubicBezTo>
                <a:cubicBezTo>
                  <a:pt x="127461" y="897774"/>
                  <a:pt x="70658" y="1115291"/>
                  <a:pt x="52647" y="1221971"/>
                </a:cubicBezTo>
                <a:cubicBezTo>
                  <a:pt x="34636" y="1328651"/>
                  <a:pt x="67887" y="1364673"/>
                  <a:pt x="60960" y="1429789"/>
                </a:cubicBezTo>
                <a:cubicBezTo>
                  <a:pt x="54033" y="1494905"/>
                  <a:pt x="20781" y="1580804"/>
                  <a:pt x="11083" y="1612669"/>
                </a:cubicBezTo>
                <a:cubicBezTo>
                  <a:pt x="1385" y="1644534"/>
                  <a:pt x="0" y="1663931"/>
                  <a:pt x="2771" y="1620982"/>
                </a:cubicBezTo>
              </a:path>
            </a:pathLst>
          </a:cu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211185" y="947651"/>
            <a:ext cx="550014" cy="1288475"/>
          </a:xfrm>
          <a:custGeom>
            <a:avLst/>
            <a:gdLst>
              <a:gd name="connsiteX0" fmla="*/ 482138 w 525088"/>
              <a:gd name="connsiteY0" fmla="*/ 0 h 1022465"/>
              <a:gd name="connsiteX1" fmla="*/ 465513 w 525088"/>
              <a:gd name="connsiteY1" fmla="*/ 307571 h 1022465"/>
              <a:gd name="connsiteX2" fmla="*/ 124691 w 525088"/>
              <a:gd name="connsiteY2" fmla="*/ 781396 h 1022465"/>
              <a:gd name="connsiteX3" fmla="*/ 0 w 525088"/>
              <a:gd name="connsiteY3" fmla="*/ 1022465 h 10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088" h="1022465">
                <a:moveTo>
                  <a:pt x="482138" y="0"/>
                </a:moveTo>
                <a:cubicBezTo>
                  <a:pt x="503613" y="88669"/>
                  <a:pt x="525088" y="177338"/>
                  <a:pt x="465513" y="307571"/>
                </a:cubicBezTo>
                <a:cubicBezTo>
                  <a:pt x="405939" y="437804"/>
                  <a:pt x="202276" y="662247"/>
                  <a:pt x="124691" y="781396"/>
                </a:cubicBezTo>
                <a:cubicBezTo>
                  <a:pt x="47106" y="900545"/>
                  <a:pt x="23553" y="961505"/>
                  <a:pt x="0" y="1022465"/>
                </a:cubicBezTo>
              </a:path>
            </a:pathLst>
          </a:custGeom>
          <a:ln w="38100"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717906" y="909060"/>
            <a:ext cx="374416" cy="1435132"/>
          </a:xfrm>
          <a:custGeom>
            <a:avLst/>
            <a:gdLst>
              <a:gd name="connsiteX0" fmla="*/ 0 w 357448"/>
              <a:gd name="connsiteY0" fmla="*/ 0 h 1138844"/>
              <a:gd name="connsiteX1" fmla="*/ 149630 w 357448"/>
              <a:gd name="connsiteY1" fmla="*/ 448887 h 1138844"/>
              <a:gd name="connsiteX2" fmla="*/ 133004 w 357448"/>
              <a:gd name="connsiteY2" fmla="*/ 565265 h 1138844"/>
              <a:gd name="connsiteX3" fmla="*/ 357448 w 357448"/>
              <a:gd name="connsiteY3" fmla="*/ 1138844 h 113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448" h="1138844">
                <a:moveTo>
                  <a:pt x="0" y="0"/>
                </a:moveTo>
                <a:cubicBezTo>
                  <a:pt x="63731" y="177338"/>
                  <a:pt x="127463" y="354676"/>
                  <a:pt x="149630" y="448887"/>
                </a:cubicBezTo>
                <a:cubicBezTo>
                  <a:pt x="171797" y="543098"/>
                  <a:pt x="98368" y="450272"/>
                  <a:pt x="133004" y="565265"/>
                </a:cubicBezTo>
                <a:cubicBezTo>
                  <a:pt x="167640" y="680258"/>
                  <a:pt x="262544" y="909551"/>
                  <a:pt x="357448" y="1138844"/>
                </a:cubicBezTo>
              </a:path>
            </a:pathLst>
          </a:cu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369127" y="2385753"/>
            <a:ext cx="440564" cy="91442"/>
          </a:xfrm>
          <a:custGeom>
            <a:avLst/>
            <a:gdLst>
              <a:gd name="connsiteX0" fmla="*/ 432262 w 432262"/>
              <a:gd name="connsiteY0" fmla="*/ 149629 h 149629"/>
              <a:gd name="connsiteX1" fmla="*/ 249382 w 432262"/>
              <a:gd name="connsiteY1" fmla="*/ 124690 h 149629"/>
              <a:gd name="connsiteX2" fmla="*/ 0 w 432262"/>
              <a:gd name="connsiteY2" fmla="*/ 0 h 14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262" h="149629">
                <a:moveTo>
                  <a:pt x="432262" y="149629"/>
                </a:moveTo>
                <a:cubicBezTo>
                  <a:pt x="376843" y="149628"/>
                  <a:pt x="321425" y="149628"/>
                  <a:pt x="249382" y="124690"/>
                </a:cubicBezTo>
                <a:cubicBezTo>
                  <a:pt x="177339" y="99752"/>
                  <a:pt x="29094" y="29094"/>
                  <a:pt x="0" y="0"/>
                </a:cubicBezTo>
              </a:path>
            </a:pathLst>
          </a:custGeom>
          <a:ln w="38100"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286000" y="2344188"/>
            <a:ext cx="166241" cy="507081"/>
          </a:xfrm>
          <a:custGeom>
            <a:avLst/>
            <a:gdLst>
              <a:gd name="connsiteX0" fmla="*/ 182880 w 182880"/>
              <a:gd name="connsiteY0" fmla="*/ 432262 h 432262"/>
              <a:gd name="connsiteX1" fmla="*/ 91440 w 182880"/>
              <a:gd name="connsiteY1" fmla="*/ 216131 h 432262"/>
              <a:gd name="connsiteX2" fmla="*/ 74815 w 182880"/>
              <a:gd name="connsiteY2" fmla="*/ 58189 h 432262"/>
              <a:gd name="connsiteX3" fmla="*/ 0 w 182880"/>
              <a:gd name="connsiteY3" fmla="*/ 0 h 4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432262">
                <a:moveTo>
                  <a:pt x="182880" y="432262"/>
                </a:moveTo>
                <a:cubicBezTo>
                  <a:pt x="146165" y="355369"/>
                  <a:pt x="109451" y="278476"/>
                  <a:pt x="91440" y="216131"/>
                </a:cubicBezTo>
                <a:cubicBezTo>
                  <a:pt x="73429" y="153786"/>
                  <a:pt x="90055" y="94211"/>
                  <a:pt x="74815" y="58189"/>
                </a:cubicBezTo>
                <a:cubicBezTo>
                  <a:pt x="59575" y="22167"/>
                  <a:pt x="29787" y="11083"/>
                  <a:pt x="0" y="0"/>
                </a:cubicBezTo>
              </a:path>
            </a:pathLst>
          </a:cu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57"/>
          <p:cNvSpPr txBox="1"/>
          <p:nvPr/>
        </p:nvSpPr>
        <p:spPr>
          <a:xfrm>
            <a:off x="2053242" y="472551"/>
            <a:ext cx="142147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latin typeface="Arial" pitchFamily="34" charset="0"/>
                <a:cs typeface="Arial" pitchFamily="34" charset="0"/>
              </a:rPr>
              <a:t>Norwegian</a:t>
            </a:r>
            <a:r>
              <a:rPr lang="fr-FR" sz="1200" b="1" dirty="0">
                <a:latin typeface="Arial" pitchFamily="34" charset="0"/>
                <a:cs typeface="Arial" pitchFamily="34" charset="0"/>
              </a:rPr>
              <a:t> Pipes</a:t>
            </a:r>
          </a:p>
        </p:txBody>
      </p:sp>
      <p:cxnSp>
        <p:nvCxnSpPr>
          <p:cNvPr id="92" name="Connector: Curved 91">
            <a:extLst>
              <a:ext uri="{FF2B5EF4-FFF2-40B4-BE49-F238E27FC236}">
                <a16:creationId xmlns:a16="http://schemas.microsoft.com/office/drawing/2014/main" id="{5F255E93-83AD-43F6-A91E-F0B3D0104C3C}"/>
              </a:ext>
            </a:extLst>
          </p:cNvPr>
          <p:cNvCxnSpPr>
            <a:cxnSpLocks/>
          </p:cNvCxnSpPr>
          <p:nvPr/>
        </p:nvCxnSpPr>
        <p:spPr>
          <a:xfrm rot="10800000">
            <a:off x="4538767" y="3520078"/>
            <a:ext cx="640742" cy="209184"/>
          </a:xfrm>
          <a:prstGeom prst="curvedConnector3">
            <a:avLst>
              <a:gd name="adj1" fmla="val 30145"/>
            </a:avLst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92C32FBA-D92F-4811-B5D0-53EC01B3438D}"/>
              </a:ext>
            </a:extLst>
          </p:cNvPr>
          <p:cNvCxnSpPr>
            <a:cxnSpLocks/>
          </p:cNvCxnSpPr>
          <p:nvPr/>
        </p:nvCxnSpPr>
        <p:spPr>
          <a:xfrm rot="10800000">
            <a:off x="5076057" y="3729264"/>
            <a:ext cx="688037" cy="95463"/>
          </a:xfrm>
          <a:prstGeom prst="curvedConnector3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966FEFF3-8120-4B9E-B731-B1D41E332E08}"/>
              </a:ext>
            </a:extLst>
          </p:cNvPr>
          <p:cNvCxnSpPr>
            <a:cxnSpLocks/>
          </p:cNvCxnSpPr>
          <p:nvPr/>
        </p:nvCxnSpPr>
        <p:spPr>
          <a:xfrm rot="10800000">
            <a:off x="5658248" y="3830990"/>
            <a:ext cx="1398030" cy="332147"/>
          </a:xfrm>
          <a:prstGeom prst="curvedConnector3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4F55A8F8-5DF9-4751-91F4-4184DE1DFBF5}"/>
              </a:ext>
            </a:extLst>
          </p:cNvPr>
          <p:cNvCxnSpPr/>
          <p:nvPr/>
        </p:nvCxnSpPr>
        <p:spPr>
          <a:xfrm rot="16200000" flipV="1">
            <a:off x="6434170" y="4515993"/>
            <a:ext cx="376063" cy="211970"/>
          </a:xfrm>
          <a:prstGeom prst="curvedConnector3">
            <a:avLst>
              <a:gd name="adj1" fmla="val 35112"/>
            </a:avLst>
          </a:prstGeom>
          <a:ln w="57150" cmpd="sng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E57F0415-13CF-4BED-9550-D2E13219836E}"/>
              </a:ext>
            </a:extLst>
          </p:cNvPr>
          <p:cNvCxnSpPr/>
          <p:nvPr/>
        </p:nvCxnSpPr>
        <p:spPr>
          <a:xfrm rot="10800000">
            <a:off x="5160136" y="3790921"/>
            <a:ext cx="1378057" cy="735050"/>
          </a:xfrm>
          <a:prstGeom prst="curvedConnector3">
            <a:avLst>
              <a:gd name="adj1" fmla="val 97396"/>
            </a:avLst>
          </a:prstGeom>
          <a:ln w="57150" cmpd="sng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2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0837" y="-123318"/>
            <a:ext cx="7568065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Gas is more cost competitive than US LNG for European countries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B1B1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B1B1B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1FB124-6816-48AA-89C0-314E131C6176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ED7110BD-ED79-45A5-8D10-B81BC95743F6}"/>
              </a:ext>
            </a:extLst>
          </p:cNvPr>
          <p:cNvSpPr/>
          <p:nvPr/>
        </p:nvSpPr>
        <p:spPr>
          <a:xfrm>
            <a:off x="539552" y="2204864"/>
            <a:ext cx="3816424" cy="3024336"/>
          </a:xfrm>
          <a:prstGeom prst="rect">
            <a:avLst/>
          </a:prstGeom>
          <a:solidFill>
            <a:srgbClr val="00AAFF">
              <a:lumMod val="20000"/>
              <a:lumOff val="80000"/>
              <a:alpha val="2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0F94ABE-18DC-455F-A84C-6D282BD02A90}"/>
              </a:ext>
            </a:extLst>
          </p:cNvPr>
          <p:cNvSpPr/>
          <p:nvPr/>
        </p:nvSpPr>
        <p:spPr>
          <a:xfrm>
            <a:off x="4572000" y="1484784"/>
            <a:ext cx="3816424" cy="3744416"/>
          </a:xfrm>
          <a:prstGeom prst="rect">
            <a:avLst/>
          </a:prstGeom>
          <a:solidFill>
            <a:srgbClr val="E62D87">
              <a:lumMod val="20000"/>
              <a:lumOff val="80000"/>
              <a:alpha val="2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" name="Picture 2" descr="Image associée">
            <a:extLst>
              <a:ext uri="{FF2B5EF4-FFF2-40B4-BE49-F238E27FC236}">
                <a16:creationId xmlns:a16="http://schemas.microsoft.com/office/drawing/2014/main" id="{6739B795-82C7-49F5-9273-49D1BB3B2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AAFF">
                <a:shade val="45000"/>
                <a:satMod val="135000"/>
              </a:srgbClr>
              <a:prstClr val="white"/>
            </a:duotone>
            <a:lum bright="63000"/>
          </a:blip>
          <a:srcRect/>
          <a:stretch>
            <a:fillRect/>
          </a:stretch>
        </p:blipFill>
        <p:spPr bwMode="auto">
          <a:xfrm>
            <a:off x="3347864" y="2996952"/>
            <a:ext cx="1044116" cy="2088232"/>
          </a:xfrm>
          <a:prstGeom prst="rect">
            <a:avLst/>
          </a:prstGeom>
          <a:noFill/>
        </p:spPr>
      </p:pic>
      <p:pic>
        <p:nvPicPr>
          <p:cNvPr id="69" name="Picture 6" descr="Image associée">
            <a:extLst>
              <a:ext uri="{FF2B5EF4-FFF2-40B4-BE49-F238E27FC236}">
                <a16:creationId xmlns:a16="http://schemas.microsoft.com/office/drawing/2014/main" id="{D1067FB9-0C25-45D2-B6DE-5294118B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E62D87">
                <a:shade val="45000"/>
                <a:satMod val="135000"/>
              </a:srgbClr>
              <a:prstClr val="white"/>
            </a:duotone>
            <a:lum brigh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624"/>
          <a:stretch>
            <a:fillRect/>
          </a:stretch>
        </p:blipFill>
        <p:spPr bwMode="auto">
          <a:xfrm>
            <a:off x="4355976" y="2970002"/>
            <a:ext cx="1224136" cy="2079389"/>
          </a:xfrm>
          <a:prstGeom prst="rect">
            <a:avLst/>
          </a:prstGeom>
          <a:noFill/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A5D33A6-52EE-440F-8A3B-C04E8BD73DFF}"/>
              </a:ext>
            </a:extLst>
          </p:cNvPr>
          <p:cNvSpPr/>
          <p:nvPr/>
        </p:nvSpPr>
        <p:spPr>
          <a:xfrm>
            <a:off x="3851920" y="4837356"/>
            <a:ext cx="72008" cy="292800"/>
          </a:xfrm>
          <a:prstGeom prst="rect">
            <a:avLst/>
          </a:prstGeom>
          <a:solidFill>
            <a:srgbClr val="00AAFF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7A9A8E9-4C76-4099-98F1-1D277F2E8F38}"/>
              </a:ext>
            </a:extLst>
          </p:cNvPr>
          <p:cNvSpPr/>
          <p:nvPr/>
        </p:nvSpPr>
        <p:spPr>
          <a:xfrm>
            <a:off x="3851920" y="4365104"/>
            <a:ext cx="72008" cy="504056"/>
          </a:xfrm>
          <a:prstGeom prst="rect">
            <a:avLst/>
          </a:prstGeom>
          <a:solidFill>
            <a:srgbClr val="00AAF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EA50C14-0266-4B9E-9EBA-56E6D37DEA03}"/>
              </a:ext>
            </a:extLst>
          </p:cNvPr>
          <p:cNvSpPr/>
          <p:nvPr/>
        </p:nvSpPr>
        <p:spPr>
          <a:xfrm>
            <a:off x="3851920" y="3645024"/>
            <a:ext cx="72008" cy="720080"/>
          </a:xfrm>
          <a:prstGeom prst="rect">
            <a:avLst/>
          </a:prstGeom>
          <a:solidFill>
            <a:srgbClr val="00AA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435614-93DD-4ED9-B4B0-5F91FED019F5}"/>
              </a:ext>
            </a:extLst>
          </p:cNvPr>
          <p:cNvSpPr/>
          <p:nvPr/>
        </p:nvSpPr>
        <p:spPr>
          <a:xfrm>
            <a:off x="5004048" y="4005064"/>
            <a:ext cx="72008" cy="1080120"/>
          </a:xfrm>
          <a:prstGeom prst="rect">
            <a:avLst/>
          </a:prstGeom>
          <a:solidFill>
            <a:srgbClr val="E62D8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FAA7F5-0898-4AC9-9244-7FE9DD5A9195}"/>
              </a:ext>
            </a:extLst>
          </p:cNvPr>
          <p:cNvSpPr/>
          <p:nvPr/>
        </p:nvSpPr>
        <p:spPr>
          <a:xfrm>
            <a:off x="5004048" y="3501008"/>
            <a:ext cx="72008" cy="504056"/>
          </a:xfrm>
          <a:prstGeom prst="rect">
            <a:avLst/>
          </a:prstGeom>
          <a:solidFill>
            <a:srgbClr val="E62D87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EA81B9-A5F6-4221-AFDC-965ABFBB554A}"/>
              </a:ext>
            </a:extLst>
          </p:cNvPr>
          <p:cNvSpPr/>
          <p:nvPr/>
        </p:nvSpPr>
        <p:spPr>
          <a:xfrm>
            <a:off x="5004048" y="2924944"/>
            <a:ext cx="72008" cy="576064"/>
          </a:xfrm>
          <a:prstGeom prst="rect">
            <a:avLst/>
          </a:prstGeom>
          <a:solidFill>
            <a:srgbClr val="E62D87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93F90C5-B873-4CFC-8878-7792DD6F5A35}"/>
              </a:ext>
            </a:extLst>
          </p:cNvPr>
          <p:cNvSpPr/>
          <p:nvPr/>
        </p:nvSpPr>
        <p:spPr>
          <a:xfrm>
            <a:off x="5004048" y="2672796"/>
            <a:ext cx="72008" cy="252000"/>
          </a:xfrm>
          <a:prstGeom prst="rect">
            <a:avLst/>
          </a:prstGeom>
          <a:solidFill>
            <a:srgbClr val="E62D87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72B11483-F00D-4497-B962-F08F7C953E6B}"/>
              </a:ext>
            </a:extLst>
          </p:cNvPr>
          <p:cNvGraphicFramePr>
            <a:graphicFrameLocks noGrp="1"/>
          </p:cNvGraphicFramePr>
          <p:nvPr/>
        </p:nvGraphicFramePr>
        <p:xfrm>
          <a:off x="683566" y="4869160"/>
          <a:ext cx="3240360" cy="251460"/>
        </p:xfrm>
        <a:graphic>
          <a:graphicData uri="http://schemas.openxmlformats.org/drawingml/2006/table">
            <a:tbl>
              <a:tblPr firstRow="1" bandRow="1"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000" dirty="0" err="1"/>
                        <a:t>Wellhead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baseline="0" dirty="0" err="1"/>
                        <a:t>price</a:t>
                      </a:r>
                      <a:endParaRPr lang="en-US" sz="1000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AAFF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FF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AF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05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 – 0.5</a:t>
                      </a:r>
                      <a:r>
                        <a:rPr lang="fr-FR" sz="1050" b="1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AAFF">
                          <a:lumMod val="40000"/>
                          <a:lumOff val="6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FF">
                          <a:lumMod val="40000"/>
                          <a:lumOff val="6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572AFE5A-C8E4-4D57-94CE-BAF7675C470D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4365104"/>
          <a:ext cx="3240360" cy="504056"/>
        </p:xfrm>
        <a:graphic>
          <a:graphicData uri="http://schemas.openxmlformats.org/drawingml/2006/table">
            <a:tbl>
              <a:tblPr firstRow="1" bandRow="1"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000" dirty="0" err="1"/>
                        <a:t>Mineral</a:t>
                      </a:r>
                      <a:r>
                        <a:rPr lang="fr-FR" sz="1000" dirty="0"/>
                        <a:t> Extraction </a:t>
                      </a:r>
                      <a:r>
                        <a:rPr lang="fr-FR" sz="1000" dirty="0" err="1"/>
                        <a:t>Tax</a:t>
                      </a:r>
                      <a:r>
                        <a:rPr lang="fr-FR" sz="1000" dirty="0"/>
                        <a:t>  +  Export Duty </a:t>
                      </a:r>
                      <a:r>
                        <a:rPr lang="fr-FR" sz="1000" dirty="0" err="1"/>
                        <a:t>Tax</a:t>
                      </a:r>
                      <a:r>
                        <a:rPr lang="fr-FR" sz="1000" dirty="0"/>
                        <a:t> (30%)*</a:t>
                      </a:r>
                      <a:endParaRPr lang="en-US" sz="1000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AAF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F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AF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05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en-US" sz="105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AAFF">
                          <a:lumMod val="60000"/>
                          <a:lumOff val="4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FF">
                          <a:lumMod val="60000"/>
                          <a:lumOff val="4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ED5A3DBC-AA8A-47A3-8296-26B423CB48C7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3645024"/>
          <a:ext cx="3240360" cy="720080"/>
        </p:xfrm>
        <a:graphic>
          <a:graphicData uri="http://schemas.openxmlformats.org/drawingml/2006/table">
            <a:tbl>
              <a:tblPr firstRow="1" bandRow="1"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000" dirty="0"/>
                        <a:t>Transport to Europe</a:t>
                      </a:r>
                      <a:endParaRPr lang="en-US" sz="1000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AA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A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05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en-US" sz="105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AA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30086744-6406-42DF-A669-CE4963AEC480}"/>
              </a:ext>
            </a:extLst>
          </p:cNvPr>
          <p:cNvSpPr txBox="1"/>
          <p:nvPr/>
        </p:nvSpPr>
        <p:spPr>
          <a:xfrm>
            <a:off x="1907704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>
                <a:solidFill>
                  <a:srgbClr val="00AAFF">
                    <a:lumMod val="50000"/>
                  </a:srgbClr>
                </a:solidFill>
                <a:latin typeface="Arial"/>
              </a:rPr>
              <a:t>4 $/MMBTU</a:t>
            </a:r>
            <a:endParaRPr lang="en-US" b="1">
              <a:solidFill>
                <a:srgbClr val="00AAFF">
                  <a:lumMod val="50000"/>
                </a:srgbClr>
              </a:solidFill>
              <a:latin typeface="Arial"/>
            </a:endParaRP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AD99AC7D-5465-47FE-8509-4F824560B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53074"/>
              </p:ext>
            </p:extLst>
          </p:nvPr>
        </p:nvGraphicFramePr>
        <p:xfrm>
          <a:off x="5076056" y="4005064"/>
          <a:ext cx="3240360" cy="1080120"/>
        </p:xfrm>
        <a:graphic>
          <a:graphicData uri="http://schemas.openxmlformats.org/drawingml/2006/table">
            <a:tbl>
              <a:tblPr firstRow="1" bandRow="1"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050" b="1" kern="1200" dirty="0">
                          <a:solidFill>
                            <a:srgbClr val="FF99FF"/>
                          </a:solidFill>
                          <a:latin typeface="+mn-lt"/>
                          <a:ea typeface="+mn-ea"/>
                          <a:cs typeface="+mn-cs"/>
                        </a:rPr>
                        <a:t>2.0 – 4.0</a:t>
                      </a:r>
                      <a:endParaRPr lang="en-US" sz="1050" b="1" kern="1200" dirty="0">
                        <a:solidFill>
                          <a:srgbClr val="FF99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2D87">
                          <a:lumMod val="40000"/>
                          <a:lumOff val="6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2D87">
                          <a:lumMod val="40000"/>
                          <a:lumOff val="6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 err="1">
                          <a:solidFill>
                            <a:schemeClr val="bg1"/>
                          </a:solidFill>
                        </a:rPr>
                        <a:t>Wellhead</a:t>
                      </a: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000" dirty="0" err="1">
                          <a:solidFill>
                            <a:schemeClr val="bg1"/>
                          </a:solidFill>
                        </a:rPr>
                        <a:t>price</a:t>
                      </a:r>
                      <a:r>
                        <a:rPr lang="fr-FR" sz="1000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fr-FR" sz="1000" baseline="0" dirty="0">
                          <a:solidFill>
                            <a:schemeClr val="bg1"/>
                          </a:solidFill>
                        </a:rPr>
                        <a:t>~ Henry Hub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2D87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2D87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2D8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45271F5-7716-45F0-A2E4-251ED042B4F1}"/>
              </a:ext>
            </a:extLst>
          </p:cNvPr>
          <p:cNvGraphicFramePr>
            <a:graphicFrameLocks noGrp="1"/>
          </p:cNvGraphicFramePr>
          <p:nvPr/>
        </p:nvGraphicFramePr>
        <p:xfrm>
          <a:off x="5076056" y="3501008"/>
          <a:ext cx="3240360" cy="504056"/>
        </p:xfrm>
        <a:graphic>
          <a:graphicData uri="http://schemas.openxmlformats.org/drawingml/2006/table">
            <a:tbl>
              <a:tblPr firstRow="1" bandRow="1"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050" b="1" kern="1200" dirty="0">
                          <a:solidFill>
                            <a:srgbClr val="FF66FF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050" b="1" kern="1200" dirty="0">
                        <a:solidFill>
                          <a:srgbClr val="FF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2D87">
                          <a:lumMod val="60000"/>
                          <a:lumOff val="4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2D87">
                          <a:lumMod val="60000"/>
                          <a:lumOff val="4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Transportation </a:t>
                      </a:r>
                      <a:r>
                        <a:rPr lang="fr-FR" sz="1000" baseline="0" dirty="0" err="1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fr-FR" sz="1000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fr-FR" sz="1000" baseline="0" dirty="0">
                          <a:solidFill>
                            <a:schemeClr val="bg1"/>
                          </a:solidFill>
                        </a:rPr>
                        <a:t>~ 15% HH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2D8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2D8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2D8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53269499-3A4A-42AD-BBFD-AE8945D59306}"/>
              </a:ext>
            </a:extLst>
          </p:cNvPr>
          <p:cNvGraphicFramePr>
            <a:graphicFrameLocks noGrp="1"/>
          </p:cNvGraphicFramePr>
          <p:nvPr/>
        </p:nvGraphicFramePr>
        <p:xfrm>
          <a:off x="5076056" y="2924944"/>
          <a:ext cx="3240360" cy="576064"/>
        </p:xfrm>
        <a:graphic>
          <a:graphicData uri="http://schemas.openxmlformats.org/drawingml/2006/table">
            <a:tbl>
              <a:tblPr firstRow="1" bandRow="1"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050" b="1" kern="1200" dirty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3.0 </a:t>
                      </a:r>
                      <a:endParaRPr lang="en-US" sz="1050" b="1" kern="1200" dirty="0">
                        <a:solidFill>
                          <a:srgbClr val="FF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2D87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2D87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 err="1">
                          <a:solidFill>
                            <a:schemeClr val="bg1"/>
                          </a:solidFill>
                        </a:rPr>
                        <a:t>Tolling</a:t>
                      </a: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000" dirty="0" err="1">
                          <a:solidFill>
                            <a:schemeClr val="bg1"/>
                          </a:solidFill>
                        </a:rPr>
                        <a:t>fee</a:t>
                      </a: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2D8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2D8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2D8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C3278EBE-194B-4455-B69B-0F68030E76AC}"/>
              </a:ext>
            </a:extLst>
          </p:cNvPr>
          <p:cNvGraphicFramePr>
            <a:graphicFrameLocks noGrp="1"/>
          </p:cNvGraphicFramePr>
          <p:nvPr/>
        </p:nvGraphicFramePr>
        <p:xfrm>
          <a:off x="5076057" y="2669165"/>
          <a:ext cx="3240360" cy="251460"/>
        </p:xfrm>
        <a:graphic>
          <a:graphicData uri="http://schemas.openxmlformats.org/drawingml/2006/table">
            <a:tbl>
              <a:tblPr firstRow="1" bandRow="1"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05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 – 1.5</a:t>
                      </a:r>
                      <a:endParaRPr lang="en-US" sz="105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2D87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2D87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Shipping to Europe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2D8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2D8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2D87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E02F6EF6-32D8-4809-BE12-7C4EFC657818}"/>
              </a:ext>
            </a:extLst>
          </p:cNvPr>
          <p:cNvSpPr txBox="1"/>
          <p:nvPr/>
        </p:nvSpPr>
        <p:spPr>
          <a:xfrm>
            <a:off x="5508104" y="17008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>
                <a:solidFill>
                  <a:srgbClr val="E62D87">
                    <a:lumMod val="50000"/>
                  </a:srgbClr>
                </a:solidFill>
                <a:latin typeface="Arial"/>
              </a:rPr>
              <a:t>8 $/MMBTU</a:t>
            </a:r>
            <a:endParaRPr lang="en-US" b="1" dirty="0">
              <a:solidFill>
                <a:srgbClr val="E62D87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86" name="Picture 16" descr="Image associée">
            <a:extLst>
              <a:ext uri="{FF2B5EF4-FFF2-40B4-BE49-F238E27FC236}">
                <a16:creationId xmlns:a16="http://schemas.microsoft.com/office/drawing/2014/main" id="{DFFD639D-09D7-4ECE-A97A-A4726929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556792"/>
            <a:ext cx="911424" cy="683568"/>
          </a:xfrm>
          <a:prstGeom prst="rect">
            <a:avLst/>
          </a:prstGeom>
          <a:noFill/>
        </p:spPr>
      </p:pic>
      <p:pic>
        <p:nvPicPr>
          <p:cNvPr id="87" name="Picture 18" descr="Résultat de recherche d'images pour &quot;russia flag icon&quot;">
            <a:extLst>
              <a:ext uri="{FF2B5EF4-FFF2-40B4-BE49-F238E27FC236}">
                <a16:creationId xmlns:a16="http://schemas.microsoft.com/office/drawing/2014/main" id="{A1983BF3-EF24-4F2A-9A08-88E3859C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276872"/>
            <a:ext cx="1007435" cy="755576"/>
          </a:xfrm>
          <a:prstGeom prst="rect">
            <a:avLst/>
          </a:prstGeom>
          <a:noFill/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30E2B1E-1273-4EE2-8542-249712F49AB6}"/>
              </a:ext>
            </a:extLst>
          </p:cNvPr>
          <p:cNvSpPr txBox="1"/>
          <p:nvPr/>
        </p:nvSpPr>
        <p:spPr>
          <a:xfrm>
            <a:off x="539552" y="5229200"/>
            <a:ext cx="37444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1000" dirty="0">
                <a:solidFill>
                  <a:prstClr val="white">
                    <a:lumMod val="65000"/>
                  </a:prstClr>
                </a:solidFill>
                <a:latin typeface="Arial"/>
              </a:rPr>
              <a:t>Sources : ENGIE </a:t>
            </a:r>
            <a:r>
              <a:rPr lang="fr-FR" sz="1000" dirty="0" err="1">
                <a:solidFill>
                  <a:prstClr val="white">
                    <a:lumMod val="65000"/>
                  </a:prstClr>
                </a:solidFill>
                <a:latin typeface="Arial"/>
              </a:rPr>
              <a:t>Market</a:t>
            </a:r>
            <a:r>
              <a:rPr lang="fr-FR" sz="1000" dirty="0">
                <a:solidFill>
                  <a:prstClr val="white">
                    <a:lumMod val="65000"/>
                  </a:prstClr>
                </a:solidFill>
                <a:latin typeface="Arial"/>
              </a:rPr>
              <a:t> </a:t>
            </a:r>
            <a:r>
              <a:rPr lang="fr-FR" sz="1000" dirty="0" err="1">
                <a:solidFill>
                  <a:prstClr val="white">
                    <a:lumMod val="65000"/>
                  </a:prstClr>
                </a:solidFill>
                <a:latin typeface="Arial"/>
              </a:rPr>
              <a:t>Analyst</a:t>
            </a:r>
            <a:endParaRPr lang="fr-FR" sz="1000" dirty="0">
              <a:solidFill>
                <a:prstClr val="white">
                  <a:lumMod val="65000"/>
                </a:prstClr>
              </a:solidFill>
              <a:latin typeface="Arial"/>
            </a:endParaRPr>
          </a:p>
          <a:p>
            <a:pPr defTabSz="914400"/>
            <a:r>
              <a:rPr lang="fr-FR" sz="900" dirty="0">
                <a:solidFill>
                  <a:prstClr val="white">
                    <a:lumMod val="65000"/>
                  </a:prstClr>
                </a:solidFill>
                <a:latin typeface="Arial"/>
              </a:rPr>
              <a:t>*Brent  @60 $/BBL and 65 RUB/$</a:t>
            </a:r>
            <a:endParaRPr lang="en-US" sz="9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674D073-B8DA-4400-B9BF-9DC52BE676CE}"/>
              </a:ext>
            </a:extLst>
          </p:cNvPr>
          <p:cNvSpPr txBox="1"/>
          <p:nvPr/>
        </p:nvSpPr>
        <p:spPr>
          <a:xfrm>
            <a:off x="4644008" y="5301208"/>
            <a:ext cx="37444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1000">
                <a:solidFill>
                  <a:prstClr val="white">
                    <a:lumMod val="65000"/>
                  </a:prstClr>
                </a:solidFill>
                <a:latin typeface="Arial"/>
              </a:rPr>
              <a:t>Sources : </a:t>
            </a:r>
            <a:r>
              <a:rPr lang="fr-FR" sz="1000" err="1">
                <a:solidFill>
                  <a:prstClr val="white">
                    <a:lumMod val="65000"/>
                  </a:prstClr>
                </a:solidFill>
                <a:latin typeface="Arial"/>
              </a:rPr>
              <a:t>Cheniere</a:t>
            </a:r>
            <a:r>
              <a:rPr lang="fr-FR" sz="1000">
                <a:solidFill>
                  <a:prstClr val="white">
                    <a:lumMod val="65000"/>
                  </a:prstClr>
                </a:solidFill>
                <a:latin typeface="Arial"/>
              </a:rPr>
              <a:t> &amp; </a:t>
            </a:r>
            <a:r>
              <a:rPr lang="fr-FR" sz="1000" err="1">
                <a:solidFill>
                  <a:prstClr val="white">
                    <a:lumMod val="65000"/>
                  </a:prstClr>
                </a:solidFill>
                <a:latin typeface="Arial"/>
              </a:rPr>
              <a:t>Platts</a:t>
            </a:r>
            <a:endParaRPr lang="fr-FR" sz="1000">
              <a:solidFill>
                <a:prstClr val="white">
                  <a:lumMod val="65000"/>
                </a:prstClr>
              </a:solidFill>
              <a:latin typeface="Arial"/>
            </a:endParaRPr>
          </a:p>
          <a:p>
            <a:pPr defTabSz="914400"/>
            <a:r>
              <a:rPr lang="fr-FR" sz="900">
                <a:solidFill>
                  <a:prstClr val="white">
                    <a:lumMod val="65000"/>
                  </a:prstClr>
                </a:solidFill>
                <a:latin typeface="Arial"/>
              </a:rPr>
              <a:t>*</a:t>
            </a:r>
            <a:r>
              <a:rPr lang="fr-FR" sz="900" err="1">
                <a:solidFill>
                  <a:prstClr val="white">
                    <a:lumMod val="65000"/>
                  </a:prstClr>
                </a:solidFill>
                <a:latin typeface="Arial"/>
              </a:rPr>
              <a:t>Fixed</a:t>
            </a:r>
            <a:r>
              <a:rPr lang="fr-FR" sz="900">
                <a:solidFill>
                  <a:prstClr val="white">
                    <a:lumMod val="65000"/>
                  </a:prstClr>
                </a:solidFill>
                <a:latin typeface="Arial"/>
              </a:rPr>
              <a:t> </a:t>
            </a:r>
            <a:r>
              <a:rPr lang="fr-FR" sz="900" err="1">
                <a:solidFill>
                  <a:prstClr val="white">
                    <a:lumMod val="65000"/>
                  </a:prstClr>
                </a:solidFill>
                <a:latin typeface="Arial"/>
              </a:rPr>
              <a:t>cost</a:t>
            </a:r>
            <a:endParaRPr lang="fr-FR" sz="90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2C646778-8D50-4562-9D45-1583D2B72A00}"/>
              </a:ext>
            </a:extLst>
          </p:cNvPr>
          <p:cNvGraphicFramePr>
            <a:graphicFrameLocks noGrp="1"/>
          </p:cNvGraphicFramePr>
          <p:nvPr/>
        </p:nvGraphicFramePr>
        <p:xfrm>
          <a:off x="5076056" y="2421337"/>
          <a:ext cx="3240360" cy="251460"/>
        </p:xfrm>
        <a:graphic>
          <a:graphicData uri="http://schemas.openxmlformats.org/drawingml/2006/table">
            <a:tbl>
              <a:tblPr firstRow="1" bandRow="1"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05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05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90B3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0B3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noProof="0" dirty="0" err="1">
                          <a:solidFill>
                            <a:schemeClr val="bg1"/>
                          </a:solidFill>
                        </a:rPr>
                        <a:t>Regas</a:t>
                      </a:r>
                      <a:r>
                        <a:rPr lang="en-US" sz="1000" noProof="0" dirty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1000" baseline="0" noProof="0" dirty="0">
                          <a:solidFill>
                            <a:schemeClr val="bg1"/>
                          </a:solidFill>
                        </a:rPr>
                        <a:t> and  withdraw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90B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0B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0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" name="Rectangle 90">
            <a:extLst>
              <a:ext uri="{FF2B5EF4-FFF2-40B4-BE49-F238E27FC236}">
                <a16:creationId xmlns:a16="http://schemas.microsoft.com/office/drawing/2014/main" id="{0104C3F5-A9B5-4AD8-AF3D-09366965BBD6}"/>
              </a:ext>
            </a:extLst>
          </p:cNvPr>
          <p:cNvSpPr/>
          <p:nvPr/>
        </p:nvSpPr>
        <p:spPr>
          <a:xfrm>
            <a:off x="5004048" y="2405435"/>
            <a:ext cx="72008" cy="267362"/>
          </a:xfrm>
          <a:prstGeom prst="rect">
            <a:avLst/>
          </a:prstGeom>
          <a:solidFill>
            <a:srgbClr val="590B3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4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  <a:latin typeface="Arial"/>
              </a:rPr>
              <a:pPr/>
              <a:t>8</a:t>
            </a:fld>
            <a:endParaRPr lang="fr-FR">
              <a:solidFill>
                <a:srgbClr val="B1B1B1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106" y="182403"/>
            <a:ext cx="8873390" cy="79611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NS2, European customers would pay a huge burden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4248" y="2578115"/>
            <a:ext cx="2160240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Impact 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0.5 - 2.5 $/MMBTU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4248" y="3802251"/>
            <a:ext cx="223224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EU-28 Gas </a:t>
            </a:r>
            <a:r>
              <a:rPr lang="fr-FR" b="1" dirty="0" err="1">
                <a:solidFill>
                  <a:schemeClr val="accent1"/>
                </a:solidFill>
              </a:rPr>
              <a:t>Consumption</a:t>
            </a:r>
            <a:endParaRPr lang="fr-FR" b="1" dirty="0">
              <a:solidFill>
                <a:schemeClr val="accent1"/>
              </a:solidFill>
            </a:endParaRPr>
          </a:p>
          <a:p>
            <a:pPr algn="ctr"/>
            <a:r>
              <a:rPr lang="fr-FR" dirty="0">
                <a:solidFill>
                  <a:schemeClr val="accent1"/>
                </a:solidFill>
              </a:rPr>
              <a:t>450  </a:t>
            </a:r>
            <a:r>
              <a:rPr lang="fr-FR" dirty="0" err="1">
                <a:solidFill>
                  <a:schemeClr val="accent1"/>
                </a:solidFill>
              </a:rPr>
              <a:t>Bcm</a:t>
            </a:r>
            <a:r>
              <a:rPr lang="fr-FR" dirty="0">
                <a:solidFill>
                  <a:schemeClr val="accent1"/>
                </a:solidFill>
              </a:rPr>
              <a:t>/</a:t>
            </a:r>
            <a:r>
              <a:rPr lang="fr-FR" dirty="0" err="1">
                <a:solidFill>
                  <a:schemeClr val="accent1"/>
                </a:solidFill>
              </a:rPr>
              <a:t>year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524328" y="3154179"/>
            <a:ext cx="648072" cy="576064"/>
          </a:xfrm>
          <a:prstGeom prst="mathMultiply">
            <a:avLst>
              <a:gd name="adj1" fmla="val 17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7452320" y="4954379"/>
            <a:ext cx="720080" cy="720080"/>
          </a:xfrm>
          <a:prstGeom prst="mathEqual">
            <a:avLst>
              <a:gd name="adj1" fmla="val 14554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7020272" y="5746467"/>
            <a:ext cx="1872208" cy="648072"/>
          </a:xfrm>
          <a:prstGeom prst="foldedCorner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6 - 24 </a:t>
            </a:r>
            <a:r>
              <a:rPr lang="fr-FR" b="1" dirty="0" err="1"/>
              <a:t>Bn</a:t>
            </a:r>
            <a:r>
              <a:rPr lang="fr-FR" b="1" dirty="0"/>
              <a:t>€/</a:t>
            </a:r>
            <a:r>
              <a:rPr lang="fr-FR" b="1" dirty="0" err="1"/>
              <a:t>year</a:t>
            </a:r>
            <a:endParaRPr lang="en-US" b="1" dirty="0"/>
          </a:p>
        </p:txBody>
      </p:sp>
      <p:sp>
        <p:nvSpPr>
          <p:cNvPr id="21" name="Pentagon 20"/>
          <p:cNvSpPr/>
          <p:nvPr/>
        </p:nvSpPr>
        <p:spPr>
          <a:xfrm>
            <a:off x="323528" y="5818475"/>
            <a:ext cx="5904656" cy="57606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accent3"/>
                </a:solidFill>
              </a:rPr>
              <a:t>Potential</a:t>
            </a:r>
            <a:r>
              <a:rPr lang="fr-FR" b="1" dirty="0">
                <a:solidFill>
                  <a:schemeClr val="accent3"/>
                </a:solidFill>
              </a:rPr>
              <a:t> </a:t>
            </a:r>
            <a:r>
              <a:rPr lang="fr-FR" b="1" dirty="0" err="1">
                <a:solidFill>
                  <a:schemeClr val="accent3"/>
                </a:solidFill>
              </a:rPr>
              <a:t>burden</a:t>
            </a:r>
            <a:endParaRPr lang="fr-FR" b="1" dirty="0">
              <a:solidFill>
                <a:schemeClr val="accent3"/>
              </a:solidFill>
            </a:endParaRPr>
          </a:p>
          <a:p>
            <a:pPr algn="ctr"/>
            <a:r>
              <a:rPr lang="fr-FR" b="1" dirty="0">
                <a:solidFill>
                  <a:schemeClr val="accent3"/>
                </a:solidFill>
              </a:rPr>
              <a:t>for EU-28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966" y="529038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Sources : ENGIE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Market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Analyst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ouble Bracket 21"/>
          <p:cNvSpPr/>
          <p:nvPr/>
        </p:nvSpPr>
        <p:spPr>
          <a:xfrm>
            <a:off x="6804248" y="2002051"/>
            <a:ext cx="2232248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cap="small" dirty="0">
                <a:solidFill>
                  <a:schemeClr val="accent1"/>
                </a:solidFill>
              </a:rPr>
              <a:t>With Ukrainian transit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8AEF3BAF-B31C-4A5C-9EE8-2E6D89A81F6B}"/>
              </a:ext>
            </a:extLst>
          </p:cNvPr>
          <p:cNvGraphicFramePr>
            <a:graphicFrameLocks/>
          </p:cNvGraphicFramePr>
          <p:nvPr/>
        </p:nvGraphicFramePr>
        <p:xfrm>
          <a:off x="163106" y="1263791"/>
          <a:ext cx="6425117" cy="404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5532FE-0CA1-4442-A339-7EE6BE1F0CF5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52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mage001">
            <a:extLst>
              <a:ext uri="{FF2B5EF4-FFF2-40B4-BE49-F238E27FC236}">
                <a16:creationId xmlns:a16="http://schemas.microsoft.com/office/drawing/2014/main" id="{BC8EA0C6-8937-4AC0-A0D6-DE7D6C1A6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 b="4470"/>
          <a:stretch/>
        </p:blipFill>
        <p:spPr bwMode="auto">
          <a:xfrm>
            <a:off x="423948" y="1137665"/>
            <a:ext cx="8293137" cy="579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1655F-06B7-4654-93C2-BAA5FDC8376F}"/>
              </a:ext>
            </a:extLst>
          </p:cNvPr>
          <p:cNvSpPr/>
          <p:nvPr/>
        </p:nvSpPr>
        <p:spPr>
          <a:xfrm>
            <a:off x="2986570" y="1925295"/>
            <a:ext cx="1162228" cy="5811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NS1</a:t>
            </a:r>
          </a:p>
          <a:p>
            <a:pPr algn="ctr"/>
            <a:r>
              <a:rPr lang="fr-FR" dirty="0"/>
              <a:t>57 Gm</a:t>
            </a:r>
            <a:r>
              <a:rPr lang="fr-FR" baseline="30000" dirty="0"/>
              <a:t>3</a:t>
            </a:r>
            <a:endParaRPr lang="en-US" baseline="30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37FF5-CB3D-41F3-A783-DD6A33C09457}"/>
              </a:ext>
            </a:extLst>
          </p:cNvPr>
          <p:cNvSpPr/>
          <p:nvPr/>
        </p:nvSpPr>
        <p:spPr>
          <a:xfrm>
            <a:off x="4436358" y="2565934"/>
            <a:ext cx="1162228" cy="5811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Yamal</a:t>
            </a:r>
            <a:endParaRPr lang="fr-FR" b="1" dirty="0"/>
          </a:p>
          <a:p>
            <a:pPr algn="ctr"/>
            <a:r>
              <a:rPr lang="fr-FR" dirty="0"/>
              <a:t>42 Gm</a:t>
            </a:r>
            <a:r>
              <a:rPr lang="fr-FR" baseline="30000" dirty="0"/>
              <a:t>3</a:t>
            </a:r>
            <a:endParaRPr lang="en-US" baseline="30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139F9-99D3-4C0C-A0BC-894EE3ED34F7}"/>
              </a:ext>
            </a:extLst>
          </p:cNvPr>
          <p:cNvSpPr/>
          <p:nvPr/>
        </p:nvSpPr>
        <p:spPr>
          <a:xfrm>
            <a:off x="6225414" y="5036905"/>
            <a:ext cx="1543010" cy="5811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Blue Stream</a:t>
            </a:r>
          </a:p>
          <a:p>
            <a:pPr algn="ctr"/>
            <a:r>
              <a:rPr lang="fr-FR" dirty="0"/>
              <a:t>15 Gm</a:t>
            </a:r>
            <a:r>
              <a:rPr lang="fr-FR" baseline="30000" dirty="0"/>
              <a:t>3</a:t>
            </a:r>
            <a:endParaRPr lang="en-US" baseline="30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E864E-6B49-4A26-A911-76DC58D4B27B}"/>
              </a:ext>
            </a:extLst>
          </p:cNvPr>
          <p:cNvSpPr/>
          <p:nvPr/>
        </p:nvSpPr>
        <p:spPr>
          <a:xfrm>
            <a:off x="5598586" y="3565321"/>
            <a:ext cx="1543010" cy="5811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Ukraine</a:t>
            </a:r>
          </a:p>
          <a:p>
            <a:pPr algn="ctr"/>
            <a:r>
              <a:rPr lang="fr-FR" dirty="0"/>
              <a:t>87 Gm</a:t>
            </a:r>
            <a:r>
              <a:rPr lang="fr-FR" baseline="30000" dirty="0"/>
              <a:t>3</a:t>
            </a:r>
            <a:endParaRPr lang="en-US" baseline="30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C1A9F-64CC-411C-9AAC-B2286278C030}"/>
              </a:ext>
            </a:extLst>
          </p:cNvPr>
          <p:cNvSpPr/>
          <p:nvPr/>
        </p:nvSpPr>
        <p:spPr>
          <a:xfrm>
            <a:off x="3367578" y="4324235"/>
            <a:ext cx="898088" cy="472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West</a:t>
            </a:r>
          </a:p>
          <a:p>
            <a:pPr algn="ctr"/>
            <a:r>
              <a:rPr lang="fr-FR" sz="1400" dirty="0"/>
              <a:t>65 Gm</a:t>
            </a:r>
            <a:r>
              <a:rPr lang="fr-FR" sz="1400" baseline="30000" dirty="0"/>
              <a:t>3</a:t>
            </a:r>
            <a:endParaRPr lang="en-US" sz="1400" baseline="3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D76CFD-4CD6-4E67-A176-FBFF89C4C791}"/>
              </a:ext>
            </a:extLst>
          </p:cNvPr>
          <p:cNvSpPr/>
          <p:nvPr/>
        </p:nvSpPr>
        <p:spPr>
          <a:xfrm>
            <a:off x="4729467" y="4855265"/>
            <a:ext cx="1032146" cy="472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South-East</a:t>
            </a:r>
          </a:p>
          <a:p>
            <a:pPr algn="ctr"/>
            <a:r>
              <a:rPr lang="fr-FR" sz="1400" dirty="0"/>
              <a:t>22 Gm</a:t>
            </a:r>
            <a:r>
              <a:rPr lang="fr-FR" sz="1400" baseline="30000" dirty="0"/>
              <a:t>3</a:t>
            </a:r>
            <a:endParaRPr lang="en-US" sz="1400" baseline="30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0A3C9A-EA06-4B40-864F-A81E4FB49305}"/>
              </a:ext>
            </a:extLst>
          </p:cNvPr>
          <p:cNvSpPr/>
          <p:nvPr/>
        </p:nvSpPr>
        <p:spPr>
          <a:xfrm>
            <a:off x="6878362" y="821902"/>
            <a:ext cx="2202027" cy="581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Russian</a:t>
            </a:r>
            <a:r>
              <a:rPr lang="fr-FR" b="1" dirty="0"/>
              <a:t> Pipe Exports</a:t>
            </a:r>
          </a:p>
          <a:p>
            <a:pPr algn="ctr"/>
            <a:r>
              <a:rPr lang="fr-FR" dirty="0"/>
              <a:t>200 Gm</a:t>
            </a:r>
            <a:r>
              <a:rPr lang="fr-FR" baseline="30000" dirty="0"/>
              <a:t>3</a:t>
            </a:r>
            <a:endParaRPr lang="en-US" baseline="30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56F9A8-A6E9-40BB-8F68-54B10191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8" y="-136617"/>
            <a:ext cx="7264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Diversification of Russian gas supply routes to Europe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23D00-2512-4243-BF8D-B0E83F251147}"/>
              </a:ext>
            </a:extLst>
          </p:cNvPr>
          <p:cNvCxnSpPr>
            <a:cxnSpLocks/>
          </p:cNvCxnSpPr>
          <p:nvPr/>
        </p:nvCxnSpPr>
        <p:spPr>
          <a:xfrm>
            <a:off x="0" y="1079359"/>
            <a:ext cx="6758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3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1781</Words>
  <Application>Microsoft Office PowerPoint</Application>
  <PresentationFormat>Affichage à l'écran (4:3)</PresentationFormat>
  <Paragraphs>383</Paragraphs>
  <Slides>22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Arial Bold</vt:lpstr>
      <vt:lpstr>Calibri</vt:lpstr>
      <vt:lpstr>Calibri Light</vt:lpstr>
      <vt:lpstr>Courier New</vt:lpstr>
      <vt:lpstr>Wingdings</vt:lpstr>
      <vt:lpstr>Office Theme</vt:lpstr>
      <vt:lpstr>Présentation PowerPoint</vt:lpstr>
      <vt:lpstr>Nord Stream 2 A fully privately funded project</vt:lpstr>
      <vt:lpstr>Project update</vt:lpstr>
      <vt:lpstr>European energy policy led to strong market integration</vt:lpstr>
      <vt:lpstr>Europe will rely more on more on Natural Gas imports</vt:lpstr>
      <vt:lpstr>Présentation PowerPoint</vt:lpstr>
      <vt:lpstr>Russian Gas is more cost competitive than US LNG for European countries</vt:lpstr>
      <vt:lpstr>Without NS2, European customers would pay a huge burden</vt:lpstr>
      <vt:lpstr>Diversification of Russian gas supply routes to Europe</vt:lpstr>
      <vt:lpstr>Need for 40 Bcm of gas transit through Ukraine to fill the gap</vt:lpstr>
      <vt:lpstr>Takeaways</vt:lpstr>
      <vt:lpstr>Dependencies of the future are certainly elsewhere…</vt:lpstr>
      <vt:lpstr>Annexes</vt:lpstr>
      <vt:lpstr>Natural Gas in the European energy mix</vt:lpstr>
      <vt:lpstr>European gas market is making the competition work</vt:lpstr>
      <vt:lpstr>Permits Received in 4 of 5 Countries </vt:lpstr>
      <vt:lpstr>Preventing NS2 to be built will not improve European energy security</vt:lpstr>
      <vt:lpstr>US LNG already competing on European markets</vt:lpstr>
      <vt:lpstr>NS2 is the cheapest route for end consumers</vt:lpstr>
      <vt:lpstr>Présentation PowerPoint</vt:lpstr>
      <vt:lpstr>Misconception on Gas Transit business </vt:lpstr>
      <vt:lpstr>Other dependencies vs. Russia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VUATRIN Edouard (ENGIE Global Markets SAS)</dc:creator>
  <cp:lastModifiedBy>VEDRENNE PHILIPPE</cp:lastModifiedBy>
  <cp:revision>43</cp:revision>
  <dcterms:created xsi:type="dcterms:W3CDTF">2019-06-13T13:43:32Z</dcterms:created>
  <dcterms:modified xsi:type="dcterms:W3CDTF">2019-06-21T11:01:21Z</dcterms:modified>
</cp:coreProperties>
</file>